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M Plus Rounded Black" panose="020B0600070205080204" charset="-128"/>
      <p:regular r:id="rId23"/>
    </p:embeddedFont>
    <p:embeddedFont>
      <p:font typeface="Noto Sans JP" panose="020B0600070205080204" charset="-128"/>
      <p:regular r:id="rId24"/>
    </p:embeddedFont>
    <p:embeddedFont>
      <p:font typeface="Noto Sans JP Bold" panose="020B0600070205080204" charset="-128"/>
      <p:regular r:id="rId25"/>
    </p:embeddedFont>
    <p:embeddedFont>
      <p:font typeface="Noto Sans JP Heavy" panose="020B0600070205080204" charset="-128"/>
      <p:regular r:id="rId26"/>
    </p:embeddedFont>
    <p:embeddedFont>
      <p:font typeface="Noto Sans JP Medium" panose="020B0600070205080204" charset="-128"/>
      <p:regular r:id="rId27"/>
    </p:embeddedFont>
    <p:embeddedFont>
      <p:font typeface="League Spartan" panose="020B060007020508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64"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良い旅というのは観光者だけが満足するのではなく、そこに住む地域住民の生活も向上させられるwinwinのかんじ♫</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自然はそこに住む人を癒し、生活に潤いをもたらすものです。</a:t>
            </a:r>
          </a:p>
          <a:p>
            <a:r>
              <a:rPr lang="en-US"/>
              <a:t>また、街の住人にとっても、移住したい人や観光したい人にとっても魅力的な街になります。</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自然を増やすことは、観光資源を守ることだけでなく、ヒートアイランド対策などの生活環境の向上や、生物の多様性を守ることなど多くの利点があります。</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1.sv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285750" cap="sq">
              <a:solidFill>
                <a:srgbClr val="247233"/>
              </a:solidFill>
              <a:prstDash val="solid"/>
              <a:miter/>
            </a:ln>
          </p:spPr>
          <p:txBody>
            <a:bodyPr/>
            <a:lstStyle/>
            <a:p>
              <a:endParaRPr lang="ja-JP" alt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90477" y="6861274"/>
            <a:ext cx="17727427" cy="3182910"/>
          </a:xfrm>
          <a:custGeom>
            <a:avLst/>
            <a:gdLst/>
            <a:ahLst/>
            <a:cxnLst/>
            <a:rect l="l" t="t" r="r" b="b"/>
            <a:pathLst>
              <a:path w="17727427" h="3182910">
                <a:moveTo>
                  <a:pt x="0" y="0"/>
                </a:moveTo>
                <a:lnTo>
                  <a:pt x="17727427" y="0"/>
                </a:lnTo>
                <a:lnTo>
                  <a:pt x="17727427" y="3182910"/>
                </a:lnTo>
                <a:lnTo>
                  <a:pt x="0" y="3182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grpSp>
        <p:nvGrpSpPr>
          <p:cNvPr id="6" name="Group 6"/>
          <p:cNvGrpSpPr/>
          <p:nvPr/>
        </p:nvGrpSpPr>
        <p:grpSpPr>
          <a:xfrm>
            <a:off x="1363098" y="7714029"/>
            <a:ext cx="15561804" cy="2330155"/>
            <a:chOff x="0" y="0"/>
            <a:chExt cx="20749071" cy="3106873"/>
          </a:xfrm>
        </p:grpSpPr>
        <p:sp>
          <p:nvSpPr>
            <p:cNvPr id="7" name="Freeform 7"/>
            <p:cNvSpPr/>
            <p:nvPr/>
          </p:nvSpPr>
          <p:spPr>
            <a:xfrm>
              <a:off x="0" y="0"/>
              <a:ext cx="1485650" cy="3106873"/>
            </a:xfrm>
            <a:custGeom>
              <a:avLst/>
              <a:gdLst/>
              <a:ahLst/>
              <a:cxnLst/>
              <a:rect l="l" t="t" r="r" b="b"/>
              <a:pathLst>
                <a:path w="1485650" h="3106873">
                  <a:moveTo>
                    <a:pt x="0" y="0"/>
                  </a:moveTo>
                  <a:lnTo>
                    <a:pt x="1485650" y="0"/>
                  </a:lnTo>
                  <a:lnTo>
                    <a:pt x="1485650" y="3106873"/>
                  </a:lnTo>
                  <a:lnTo>
                    <a:pt x="0" y="31068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8" name="Freeform 8"/>
            <p:cNvSpPr/>
            <p:nvPr/>
          </p:nvSpPr>
          <p:spPr>
            <a:xfrm>
              <a:off x="4000347" y="514667"/>
              <a:ext cx="1239546" cy="2592206"/>
            </a:xfrm>
            <a:custGeom>
              <a:avLst/>
              <a:gdLst/>
              <a:ahLst/>
              <a:cxnLst/>
              <a:rect l="l" t="t" r="r" b="b"/>
              <a:pathLst>
                <a:path w="1239546" h="2592206">
                  <a:moveTo>
                    <a:pt x="0" y="0"/>
                  </a:moveTo>
                  <a:lnTo>
                    <a:pt x="1239546" y="0"/>
                  </a:lnTo>
                  <a:lnTo>
                    <a:pt x="1239546" y="2592206"/>
                  </a:lnTo>
                  <a:lnTo>
                    <a:pt x="0" y="2592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9" name="Freeform 9"/>
            <p:cNvSpPr/>
            <p:nvPr/>
          </p:nvSpPr>
          <p:spPr>
            <a:xfrm>
              <a:off x="8309875" y="0"/>
              <a:ext cx="1485650" cy="3106873"/>
            </a:xfrm>
            <a:custGeom>
              <a:avLst/>
              <a:gdLst/>
              <a:ahLst/>
              <a:cxnLst/>
              <a:rect l="l" t="t" r="r" b="b"/>
              <a:pathLst>
                <a:path w="1485650" h="3106873">
                  <a:moveTo>
                    <a:pt x="0" y="0"/>
                  </a:moveTo>
                  <a:lnTo>
                    <a:pt x="1485650" y="0"/>
                  </a:lnTo>
                  <a:lnTo>
                    <a:pt x="1485650" y="3106873"/>
                  </a:lnTo>
                  <a:lnTo>
                    <a:pt x="0" y="31068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10" name="Freeform 10"/>
            <p:cNvSpPr/>
            <p:nvPr/>
          </p:nvSpPr>
          <p:spPr>
            <a:xfrm>
              <a:off x="11754936" y="514667"/>
              <a:ext cx="1239546" cy="2592206"/>
            </a:xfrm>
            <a:custGeom>
              <a:avLst/>
              <a:gdLst/>
              <a:ahLst/>
              <a:cxnLst/>
              <a:rect l="l" t="t" r="r" b="b"/>
              <a:pathLst>
                <a:path w="1239546" h="2592206">
                  <a:moveTo>
                    <a:pt x="0" y="0"/>
                  </a:moveTo>
                  <a:lnTo>
                    <a:pt x="1239546" y="0"/>
                  </a:lnTo>
                  <a:lnTo>
                    <a:pt x="1239546" y="2592206"/>
                  </a:lnTo>
                  <a:lnTo>
                    <a:pt x="0" y="2592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11" name="Freeform 11"/>
            <p:cNvSpPr/>
            <p:nvPr/>
          </p:nvSpPr>
          <p:spPr>
            <a:xfrm>
              <a:off x="15509179" y="0"/>
              <a:ext cx="1485650" cy="3106873"/>
            </a:xfrm>
            <a:custGeom>
              <a:avLst/>
              <a:gdLst/>
              <a:ahLst/>
              <a:cxnLst/>
              <a:rect l="l" t="t" r="r" b="b"/>
              <a:pathLst>
                <a:path w="1485650" h="3106873">
                  <a:moveTo>
                    <a:pt x="0" y="0"/>
                  </a:moveTo>
                  <a:lnTo>
                    <a:pt x="1485650" y="0"/>
                  </a:lnTo>
                  <a:lnTo>
                    <a:pt x="1485650" y="3106873"/>
                  </a:lnTo>
                  <a:lnTo>
                    <a:pt x="0" y="31068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12" name="Freeform 12"/>
            <p:cNvSpPr/>
            <p:nvPr/>
          </p:nvSpPr>
          <p:spPr>
            <a:xfrm>
              <a:off x="19509526" y="514667"/>
              <a:ext cx="1239546" cy="2592206"/>
            </a:xfrm>
            <a:custGeom>
              <a:avLst/>
              <a:gdLst/>
              <a:ahLst/>
              <a:cxnLst/>
              <a:rect l="l" t="t" r="r" b="b"/>
              <a:pathLst>
                <a:path w="1239546" h="2592206">
                  <a:moveTo>
                    <a:pt x="0" y="0"/>
                  </a:moveTo>
                  <a:lnTo>
                    <a:pt x="1239545" y="0"/>
                  </a:lnTo>
                  <a:lnTo>
                    <a:pt x="1239545" y="2592206"/>
                  </a:lnTo>
                  <a:lnTo>
                    <a:pt x="0" y="2592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grpSp>
      <p:grpSp>
        <p:nvGrpSpPr>
          <p:cNvPr id="13" name="Group 13"/>
          <p:cNvGrpSpPr/>
          <p:nvPr/>
        </p:nvGrpSpPr>
        <p:grpSpPr>
          <a:xfrm>
            <a:off x="2717796" y="8177162"/>
            <a:ext cx="13194848" cy="2109838"/>
            <a:chOff x="0" y="0"/>
            <a:chExt cx="17593131" cy="2813118"/>
          </a:xfrm>
        </p:grpSpPr>
        <p:sp>
          <p:nvSpPr>
            <p:cNvPr id="14" name="Freeform 14"/>
            <p:cNvSpPr/>
            <p:nvPr/>
          </p:nvSpPr>
          <p:spPr>
            <a:xfrm>
              <a:off x="12192568" y="185799"/>
              <a:ext cx="1242005" cy="2627319"/>
            </a:xfrm>
            <a:custGeom>
              <a:avLst/>
              <a:gdLst/>
              <a:ahLst/>
              <a:cxnLst/>
              <a:rect l="l" t="t" r="r" b="b"/>
              <a:pathLst>
                <a:path w="1242005" h="2627319">
                  <a:moveTo>
                    <a:pt x="0" y="0"/>
                  </a:moveTo>
                  <a:lnTo>
                    <a:pt x="1242006" y="0"/>
                  </a:lnTo>
                  <a:lnTo>
                    <a:pt x="1242006" y="2627319"/>
                  </a:lnTo>
                  <a:lnTo>
                    <a:pt x="0" y="26273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15" name="Freeform 15"/>
            <p:cNvSpPr/>
            <p:nvPr/>
          </p:nvSpPr>
          <p:spPr>
            <a:xfrm flipH="1">
              <a:off x="0" y="300323"/>
              <a:ext cx="1233554" cy="2512795"/>
            </a:xfrm>
            <a:custGeom>
              <a:avLst/>
              <a:gdLst/>
              <a:ahLst/>
              <a:cxnLst/>
              <a:rect l="l" t="t" r="r" b="b"/>
              <a:pathLst>
                <a:path w="1233554" h="2512795">
                  <a:moveTo>
                    <a:pt x="1233554" y="0"/>
                  </a:moveTo>
                  <a:lnTo>
                    <a:pt x="0" y="0"/>
                  </a:lnTo>
                  <a:lnTo>
                    <a:pt x="0" y="2512795"/>
                  </a:lnTo>
                  <a:lnTo>
                    <a:pt x="1233554" y="2512795"/>
                  </a:lnTo>
                  <a:lnTo>
                    <a:pt x="123355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16" name="Freeform 16"/>
            <p:cNvSpPr/>
            <p:nvPr/>
          </p:nvSpPr>
          <p:spPr>
            <a:xfrm>
              <a:off x="16702607" y="185799"/>
              <a:ext cx="890524" cy="2627319"/>
            </a:xfrm>
            <a:custGeom>
              <a:avLst/>
              <a:gdLst/>
              <a:ahLst/>
              <a:cxnLst/>
              <a:rect l="l" t="t" r="r" b="b"/>
              <a:pathLst>
                <a:path w="890524" h="2627319">
                  <a:moveTo>
                    <a:pt x="0" y="0"/>
                  </a:moveTo>
                  <a:lnTo>
                    <a:pt x="890524" y="0"/>
                  </a:lnTo>
                  <a:lnTo>
                    <a:pt x="890524" y="2627319"/>
                  </a:lnTo>
                  <a:lnTo>
                    <a:pt x="0" y="26273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ja-JP" altLang="en-US"/>
            </a:p>
          </p:txBody>
        </p:sp>
        <p:sp>
          <p:nvSpPr>
            <p:cNvPr id="17" name="Freeform 17"/>
            <p:cNvSpPr/>
            <p:nvPr/>
          </p:nvSpPr>
          <p:spPr>
            <a:xfrm>
              <a:off x="4096383" y="0"/>
              <a:ext cx="1589412" cy="2813118"/>
            </a:xfrm>
            <a:custGeom>
              <a:avLst/>
              <a:gdLst/>
              <a:ahLst/>
              <a:cxnLst/>
              <a:rect l="l" t="t" r="r" b="b"/>
              <a:pathLst>
                <a:path w="1589412" h="2813118">
                  <a:moveTo>
                    <a:pt x="0" y="0"/>
                  </a:moveTo>
                  <a:lnTo>
                    <a:pt x="1589412" y="0"/>
                  </a:lnTo>
                  <a:lnTo>
                    <a:pt x="1589412" y="2813118"/>
                  </a:lnTo>
                  <a:lnTo>
                    <a:pt x="0" y="2813118"/>
                  </a:lnTo>
                  <a:lnTo>
                    <a:pt x="0" y="0"/>
                  </a:lnTo>
                  <a:close/>
                </a:path>
              </a:pathLst>
            </a:custGeom>
            <a:blipFill>
              <a:blip r:embed="rId12"/>
              <a:stretch>
                <a:fillRect/>
              </a:stretch>
            </a:blipFill>
          </p:spPr>
          <p:txBody>
            <a:bodyPr/>
            <a:lstStyle/>
            <a:p>
              <a:endParaRPr lang="ja-JP" altLang="en-US"/>
            </a:p>
          </p:txBody>
        </p:sp>
      </p:grpSp>
      <p:sp>
        <p:nvSpPr>
          <p:cNvPr id="18" name="TextBox 18"/>
          <p:cNvSpPr txBox="1"/>
          <p:nvPr/>
        </p:nvSpPr>
        <p:spPr>
          <a:xfrm>
            <a:off x="1869227" y="4610914"/>
            <a:ext cx="14549546" cy="1024890"/>
          </a:xfrm>
          <a:prstGeom prst="rect">
            <a:avLst/>
          </a:prstGeom>
        </p:spPr>
        <p:txBody>
          <a:bodyPr lIns="0" tIns="0" rIns="0" bIns="0" rtlCol="0" anchor="t">
            <a:spAutoFit/>
          </a:bodyPr>
          <a:lstStyle/>
          <a:p>
            <a:pPr algn="ctr">
              <a:lnSpc>
                <a:spcPts val="8400"/>
              </a:lnSpc>
            </a:pPr>
            <a:r>
              <a:rPr lang="en-US" sz="5600" b="1" spc="1680">
                <a:solidFill>
                  <a:srgbClr val="247233"/>
                </a:solidFill>
                <a:latin typeface="Noto Sans JP Heavy"/>
                <a:ea typeface="Noto Sans JP Heavy"/>
                <a:cs typeface="Noto Sans JP Heavy"/>
                <a:sym typeface="Noto Sans JP Heavy"/>
              </a:rPr>
              <a:t>WINWINトラベル</a:t>
            </a:r>
          </a:p>
        </p:txBody>
      </p:sp>
      <p:sp>
        <p:nvSpPr>
          <p:cNvPr id="19" name="Freeform 19"/>
          <p:cNvSpPr/>
          <p:nvPr/>
        </p:nvSpPr>
        <p:spPr>
          <a:xfrm>
            <a:off x="8566459" y="2092449"/>
            <a:ext cx="1155081" cy="1464445"/>
          </a:xfrm>
          <a:custGeom>
            <a:avLst/>
            <a:gdLst/>
            <a:ahLst/>
            <a:cxnLst/>
            <a:rect l="l" t="t" r="r" b="b"/>
            <a:pathLst>
              <a:path w="1155081" h="1464445">
                <a:moveTo>
                  <a:pt x="0" y="0"/>
                </a:moveTo>
                <a:lnTo>
                  <a:pt x="1155082" y="0"/>
                </a:lnTo>
                <a:lnTo>
                  <a:pt x="1155082" y="1464445"/>
                </a:lnTo>
                <a:lnTo>
                  <a:pt x="0" y="146444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ja-JP" altLang="en-US"/>
          </a:p>
        </p:txBody>
      </p:sp>
      <p:sp>
        <p:nvSpPr>
          <p:cNvPr id="20" name="TextBox 20"/>
          <p:cNvSpPr txBox="1"/>
          <p:nvPr/>
        </p:nvSpPr>
        <p:spPr>
          <a:xfrm>
            <a:off x="8108221" y="1338101"/>
            <a:ext cx="2071559" cy="720395"/>
          </a:xfrm>
          <a:prstGeom prst="rect">
            <a:avLst/>
          </a:prstGeom>
        </p:spPr>
        <p:txBody>
          <a:bodyPr lIns="0" tIns="0" rIns="0" bIns="0" rtlCol="0" anchor="t">
            <a:spAutoFit/>
          </a:bodyPr>
          <a:lstStyle/>
          <a:p>
            <a:pPr algn="ctr">
              <a:lnSpc>
                <a:spcPts val="3919"/>
              </a:lnSpc>
            </a:pPr>
            <a:r>
              <a:rPr lang="en-US" sz="2799" spc="839">
                <a:solidFill>
                  <a:srgbClr val="247233"/>
                </a:solidFill>
                <a:latin typeface="League Spartan"/>
                <a:ea typeface="League Spartan"/>
                <a:cs typeface="League Spartan"/>
                <a:sym typeface="League Spartan"/>
              </a:rPr>
              <a:t>TRAVEL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285750" cap="sq">
              <a:solidFill>
                <a:srgbClr val="247233"/>
              </a:solidFill>
              <a:prstDash val="solid"/>
              <a:miter/>
            </a:ln>
          </p:spPr>
          <p:txBody>
            <a:bodyPr/>
            <a:lstStyle/>
            <a:p>
              <a:endParaRPr lang="ja-JP" alt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spcBef>
                  <a:spcPct val="0"/>
                </a:spcBef>
              </a:pPr>
              <a:endParaRPr/>
            </a:p>
          </p:txBody>
        </p:sp>
      </p:grpSp>
      <p:sp>
        <p:nvSpPr>
          <p:cNvPr id="5" name="AutoShape 5"/>
          <p:cNvSpPr/>
          <p:nvPr/>
        </p:nvSpPr>
        <p:spPr>
          <a:xfrm>
            <a:off x="0" y="1680555"/>
            <a:ext cx="18288000" cy="0"/>
          </a:xfrm>
          <a:prstGeom prst="line">
            <a:avLst/>
          </a:prstGeom>
          <a:ln w="38100" cap="flat">
            <a:solidFill>
              <a:srgbClr val="247233"/>
            </a:solidFill>
            <a:prstDash val="sysDot"/>
            <a:headEnd type="none" w="sm" len="sm"/>
            <a:tailEnd type="none" w="sm" len="sm"/>
          </a:ln>
        </p:spPr>
        <p:txBody>
          <a:bodyPr/>
          <a:lstStyle/>
          <a:p>
            <a:endParaRPr lang="ja-JP" altLang="en-US"/>
          </a:p>
        </p:txBody>
      </p:sp>
      <p:grpSp>
        <p:nvGrpSpPr>
          <p:cNvPr id="6" name="Group 6"/>
          <p:cNvGrpSpPr/>
          <p:nvPr/>
        </p:nvGrpSpPr>
        <p:grpSpPr>
          <a:xfrm>
            <a:off x="769090" y="-87438"/>
            <a:ext cx="1606891" cy="2232277"/>
            <a:chOff x="0" y="0"/>
            <a:chExt cx="736600" cy="1023277"/>
          </a:xfrm>
        </p:grpSpPr>
        <p:sp>
          <p:nvSpPr>
            <p:cNvPr id="7" name="Freeform 7"/>
            <p:cNvSpPr/>
            <p:nvPr/>
          </p:nvSpPr>
          <p:spPr>
            <a:xfrm>
              <a:off x="0" y="0"/>
              <a:ext cx="736600" cy="1023277"/>
            </a:xfrm>
            <a:custGeom>
              <a:avLst/>
              <a:gdLst/>
              <a:ahLst/>
              <a:cxnLst/>
              <a:rect l="l" t="t" r="r" b="b"/>
              <a:pathLst>
                <a:path w="736600" h="1023277">
                  <a:moveTo>
                    <a:pt x="736600" y="0"/>
                  </a:moveTo>
                  <a:lnTo>
                    <a:pt x="736600" y="1023277"/>
                  </a:lnTo>
                  <a:lnTo>
                    <a:pt x="368300" y="896277"/>
                  </a:lnTo>
                  <a:lnTo>
                    <a:pt x="0" y="1023277"/>
                  </a:lnTo>
                  <a:lnTo>
                    <a:pt x="0" y="0"/>
                  </a:lnTo>
                  <a:lnTo>
                    <a:pt x="736600" y="0"/>
                  </a:lnTo>
                  <a:close/>
                </a:path>
              </a:pathLst>
            </a:custGeom>
            <a:solidFill>
              <a:srgbClr val="247233"/>
            </a:solidFill>
          </p:spPr>
          <p:txBody>
            <a:bodyPr/>
            <a:lstStyle/>
            <a:p>
              <a:endParaRPr lang="ja-JP" altLang="en-US"/>
            </a:p>
          </p:txBody>
        </p:sp>
        <p:sp>
          <p:nvSpPr>
            <p:cNvPr id="8" name="TextBox 8"/>
            <p:cNvSpPr txBox="1"/>
            <p:nvPr/>
          </p:nvSpPr>
          <p:spPr>
            <a:xfrm>
              <a:off x="0" y="-47625"/>
              <a:ext cx="736600" cy="943902"/>
            </a:xfrm>
            <a:prstGeom prst="rect">
              <a:avLst/>
            </a:prstGeom>
          </p:spPr>
          <p:txBody>
            <a:bodyPr lIns="50800" tIns="50800" rIns="50800" bIns="50800" rtlCol="0" anchor="ctr"/>
            <a:lstStyle/>
            <a:p>
              <a:pPr algn="ctr">
                <a:lnSpc>
                  <a:spcPts val="2659"/>
                </a:lnSpc>
              </a:pPr>
              <a:endParaRPr/>
            </a:p>
          </p:txBody>
        </p:sp>
      </p:grpSp>
      <p:sp>
        <p:nvSpPr>
          <p:cNvPr id="9" name="AutoShape 9"/>
          <p:cNvSpPr/>
          <p:nvPr/>
        </p:nvSpPr>
        <p:spPr>
          <a:xfrm flipV="1">
            <a:off x="1572535" y="3091562"/>
            <a:ext cx="0" cy="2199805"/>
          </a:xfrm>
          <a:prstGeom prst="line">
            <a:avLst/>
          </a:prstGeom>
          <a:ln w="66675" cap="flat">
            <a:solidFill>
              <a:srgbClr val="247233"/>
            </a:solidFill>
            <a:prstDash val="solid"/>
            <a:headEnd type="none" w="sm" len="sm"/>
            <a:tailEnd type="none" w="sm" len="sm"/>
          </a:ln>
        </p:spPr>
        <p:txBody>
          <a:bodyPr/>
          <a:lstStyle/>
          <a:p>
            <a:endParaRPr lang="ja-JP" altLang="en-US"/>
          </a:p>
        </p:txBody>
      </p:sp>
      <p:sp>
        <p:nvSpPr>
          <p:cNvPr id="10" name="AutoShape 10"/>
          <p:cNvSpPr/>
          <p:nvPr/>
        </p:nvSpPr>
        <p:spPr>
          <a:xfrm flipV="1">
            <a:off x="1639210" y="6826402"/>
            <a:ext cx="0" cy="2199805"/>
          </a:xfrm>
          <a:prstGeom prst="line">
            <a:avLst/>
          </a:prstGeom>
          <a:ln w="66675" cap="flat">
            <a:solidFill>
              <a:srgbClr val="247233"/>
            </a:solidFill>
            <a:prstDash val="solid"/>
            <a:headEnd type="none" w="sm" len="sm"/>
            <a:tailEnd type="none" w="sm" len="sm"/>
          </a:ln>
        </p:spPr>
        <p:txBody>
          <a:bodyPr/>
          <a:lstStyle/>
          <a:p>
            <a:endParaRPr lang="ja-JP" altLang="en-US"/>
          </a:p>
        </p:txBody>
      </p:sp>
      <p:sp>
        <p:nvSpPr>
          <p:cNvPr id="11" name="AutoShape 11"/>
          <p:cNvSpPr/>
          <p:nvPr/>
        </p:nvSpPr>
        <p:spPr>
          <a:xfrm flipH="1" flipV="1">
            <a:off x="1605873" y="5291368"/>
            <a:ext cx="0" cy="1579108"/>
          </a:xfrm>
          <a:prstGeom prst="line">
            <a:avLst/>
          </a:prstGeom>
          <a:ln w="66675" cap="flat">
            <a:solidFill>
              <a:srgbClr val="247233"/>
            </a:solidFill>
            <a:prstDash val="solid"/>
            <a:headEnd type="none" w="sm" len="sm"/>
            <a:tailEnd type="none" w="sm" len="sm"/>
          </a:ln>
        </p:spPr>
        <p:txBody>
          <a:bodyPr/>
          <a:lstStyle/>
          <a:p>
            <a:endParaRPr lang="ja-JP" altLang="en-US"/>
          </a:p>
        </p:txBody>
      </p:sp>
      <p:sp>
        <p:nvSpPr>
          <p:cNvPr id="12" name="AutoShape 12"/>
          <p:cNvSpPr/>
          <p:nvPr/>
        </p:nvSpPr>
        <p:spPr>
          <a:xfrm flipV="1">
            <a:off x="10089889" y="4501814"/>
            <a:ext cx="0" cy="1579108"/>
          </a:xfrm>
          <a:prstGeom prst="line">
            <a:avLst/>
          </a:prstGeom>
          <a:ln w="66675" cap="flat">
            <a:solidFill>
              <a:srgbClr val="247233"/>
            </a:solidFill>
            <a:prstDash val="solid"/>
            <a:headEnd type="none" w="sm" len="sm"/>
            <a:tailEnd type="none" w="sm" len="sm"/>
          </a:ln>
        </p:spPr>
        <p:txBody>
          <a:bodyPr/>
          <a:lstStyle/>
          <a:p>
            <a:endParaRPr lang="ja-JP" altLang="en-US"/>
          </a:p>
        </p:txBody>
      </p:sp>
      <p:sp>
        <p:nvSpPr>
          <p:cNvPr id="13" name="AutoShape 13"/>
          <p:cNvSpPr/>
          <p:nvPr/>
        </p:nvSpPr>
        <p:spPr>
          <a:xfrm flipV="1">
            <a:off x="10089889" y="3015128"/>
            <a:ext cx="0" cy="1579108"/>
          </a:xfrm>
          <a:prstGeom prst="line">
            <a:avLst/>
          </a:prstGeom>
          <a:ln w="66675" cap="flat">
            <a:solidFill>
              <a:srgbClr val="247233"/>
            </a:solidFill>
            <a:prstDash val="solid"/>
            <a:headEnd type="none" w="sm" len="sm"/>
            <a:tailEnd type="none" w="sm" len="sm"/>
          </a:ln>
        </p:spPr>
        <p:txBody>
          <a:bodyPr/>
          <a:lstStyle/>
          <a:p>
            <a:endParaRPr lang="ja-JP" altLang="en-US"/>
          </a:p>
        </p:txBody>
      </p:sp>
      <p:sp>
        <p:nvSpPr>
          <p:cNvPr id="14" name="Freeform 14"/>
          <p:cNvSpPr/>
          <p:nvPr/>
        </p:nvSpPr>
        <p:spPr>
          <a:xfrm>
            <a:off x="6485401" y="3750634"/>
            <a:ext cx="2906986" cy="2180239"/>
          </a:xfrm>
          <a:custGeom>
            <a:avLst/>
            <a:gdLst/>
            <a:ahLst/>
            <a:cxnLst/>
            <a:rect l="l" t="t" r="r" b="b"/>
            <a:pathLst>
              <a:path w="2906986" h="2180239">
                <a:moveTo>
                  <a:pt x="0" y="0"/>
                </a:moveTo>
                <a:lnTo>
                  <a:pt x="2906986" y="0"/>
                </a:lnTo>
                <a:lnTo>
                  <a:pt x="2906986" y="2180240"/>
                </a:lnTo>
                <a:lnTo>
                  <a:pt x="0" y="2180240"/>
                </a:lnTo>
                <a:lnTo>
                  <a:pt x="0" y="0"/>
                </a:lnTo>
                <a:close/>
              </a:path>
            </a:pathLst>
          </a:custGeom>
          <a:blipFill>
            <a:blip r:embed="rId2"/>
            <a:stretch>
              <a:fillRect/>
            </a:stretch>
          </a:blipFill>
        </p:spPr>
        <p:txBody>
          <a:bodyPr/>
          <a:lstStyle/>
          <a:p>
            <a:endParaRPr lang="ja-JP" altLang="en-US"/>
          </a:p>
        </p:txBody>
      </p:sp>
      <p:sp>
        <p:nvSpPr>
          <p:cNvPr id="15" name="Freeform 15"/>
          <p:cNvSpPr/>
          <p:nvPr/>
        </p:nvSpPr>
        <p:spPr>
          <a:xfrm>
            <a:off x="11521861" y="6784406"/>
            <a:ext cx="1974109" cy="2632145"/>
          </a:xfrm>
          <a:custGeom>
            <a:avLst/>
            <a:gdLst/>
            <a:ahLst/>
            <a:cxnLst/>
            <a:rect l="l" t="t" r="r" b="b"/>
            <a:pathLst>
              <a:path w="1974109" h="2632145">
                <a:moveTo>
                  <a:pt x="0" y="0"/>
                </a:moveTo>
                <a:lnTo>
                  <a:pt x="1974109" y="0"/>
                </a:lnTo>
                <a:lnTo>
                  <a:pt x="1974109" y="2632145"/>
                </a:lnTo>
                <a:lnTo>
                  <a:pt x="0" y="2632145"/>
                </a:lnTo>
                <a:lnTo>
                  <a:pt x="0" y="0"/>
                </a:lnTo>
                <a:close/>
              </a:path>
            </a:pathLst>
          </a:custGeom>
          <a:blipFill>
            <a:blip r:embed="rId3"/>
            <a:stretch>
              <a:fillRect/>
            </a:stretch>
          </a:blipFill>
        </p:spPr>
        <p:txBody>
          <a:bodyPr/>
          <a:lstStyle/>
          <a:p>
            <a:endParaRPr lang="ja-JP" altLang="en-US"/>
          </a:p>
        </p:txBody>
      </p:sp>
      <p:sp>
        <p:nvSpPr>
          <p:cNvPr id="16" name="Freeform 16"/>
          <p:cNvSpPr/>
          <p:nvPr/>
        </p:nvSpPr>
        <p:spPr>
          <a:xfrm>
            <a:off x="13872199" y="6651695"/>
            <a:ext cx="2173176" cy="2897568"/>
          </a:xfrm>
          <a:custGeom>
            <a:avLst/>
            <a:gdLst/>
            <a:ahLst/>
            <a:cxnLst/>
            <a:rect l="l" t="t" r="r" b="b"/>
            <a:pathLst>
              <a:path w="2173176" h="2897568">
                <a:moveTo>
                  <a:pt x="0" y="0"/>
                </a:moveTo>
                <a:lnTo>
                  <a:pt x="2173175" y="0"/>
                </a:lnTo>
                <a:lnTo>
                  <a:pt x="2173175" y="2897567"/>
                </a:lnTo>
                <a:lnTo>
                  <a:pt x="0" y="2897567"/>
                </a:lnTo>
                <a:lnTo>
                  <a:pt x="0" y="0"/>
                </a:lnTo>
                <a:close/>
              </a:path>
            </a:pathLst>
          </a:custGeom>
          <a:blipFill>
            <a:blip r:embed="rId4"/>
            <a:stretch>
              <a:fillRect/>
            </a:stretch>
          </a:blipFill>
        </p:spPr>
        <p:txBody>
          <a:bodyPr/>
          <a:lstStyle/>
          <a:p>
            <a:endParaRPr lang="ja-JP" altLang="en-US"/>
          </a:p>
        </p:txBody>
      </p:sp>
      <p:sp>
        <p:nvSpPr>
          <p:cNvPr id="17" name="Freeform 17"/>
          <p:cNvSpPr/>
          <p:nvPr/>
        </p:nvSpPr>
        <p:spPr>
          <a:xfrm>
            <a:off x="14477045" y="2505123"/>
            <a:ext cx="3086943" cy="1643797"/>
          </a:xfrm>
          <a:custGeom>
            <a:avLst/>
            <a:gdLst/>
            <a:ahLst/>
            <a:cxnLst/>
            <a:rect l="l" t="t" r="r" b="b"/>
            <a:pathLst>
              <a:path w="3086943" h="1643797">
                <a:moveTo>
                  <a:pt x="0" y="0"/>
                </a:moveTo>
                <a:lnTo>
                  <a:pt x="3086942" y="0"/>
                </a:lnTo>
                <a:lnTo>
                  <a:pt x="3086942" y="1643797"/>
                </a:lnTo>
                <a:lnTo>
                  <a:pt x="0" y="1643797"/>
                </a:lnTo>
                <a:lnTo>
                  <a:pt x="0" y="0"/>
                </a:lnTo>
                <a:close/>
              </a:path>
            </a:pathLst>
          </a:custGeom>
          <a:blipFill>
            <a:blip r:embed="rId5"/>
            <a:stretch>
              <a:fillRect/>
            </a:stretch>
          </a:blipFill>
        </p:spPr>
        <p:txBody>
          <a:bodyPr/>
          <a:lstStyle/>
          <a:p>
            <a:endParaRPr lang="ja-JP" altLang="en-US"/>
          </a:p>
        </p:txBody>
      </p:sp>
      <p:sp>
        <p:nvSpPr>
          <p:cNvPr id="18" name="Freeform 18"/>
          <p:cNvSpPr/>
          <p:nvPr/>
        </p:nvSpPr>
        <p:spPr>
          <a:xfrm>
            <a:off x="8459549" y="7135588"/>
            <a:ext cx="2279606" cy="2279606"/>
          </a:xfrm>
          <a:custGeom>
            <a:avLst/>
            <a:gdLst/>
            <a:ahLst/>
            <a:cxnLst/>
            <a:rect l="l" t="t" r="r" b="b"/>
            <a:pathLst>
              <a:path w="2279606" h="2279606">
                <a:moveTo>
                  <a:pt x="0" y="0"/>
                </a:moveTo>
                <a:lnTo>
                  <a:pt x="2279606" y="0"/>
                </a:lnTo>
                <a:lnTo>
                  <a:pt x="2279606" y="2279607"/>
                </a:lnTo>
                <a:lnTo>
                  <a:pt x="0" y="2279607"/>
                </a:lnTo>
                <a:lnTo>
                  <a:pt x="0" y="0"/>
                </a:lnTo>
                <a:close/>
              </a:path>
            </a:pathLst>
          </a:custGeom>
          <a:blipFill>
            <a:blip r:embed="rId6"/>
            <a:stretch>
              <a:fillRect/>
            </a:stretch>
          </a:blipFill>
        </p:spPr>
        <p:txBody>
          <a:bodyPr/>
          <a:lstStyle/>
          <a:p>
            <a:endParaRPr lang="ja-JP" altLang="en-US"/>
          </a:p>
        </p:txBody>
      </p:sp>
      <p:sp>
        <p:nvSpPr>
          <p:cNvPr id="19" name="TextBox 19"/>
          <p:cNvSpPr txBox="1"/>
          <p:nvPr/>
        </p:nvSpPr>
        <p:spPr>
          <a:xfrm>
            <a:off x="3128390" y="679133"/>
            <a:ext cx="13856323" cy="622935"/>
          </a:xfrm>
          <a:prstGeom prst="rect">
            <a:avLst/>
          </a:prstGeom>
        </p:spPr>
        <p:txBody>
          <a:bodyPr lIns="0" tIns="0" rIns="0" bIns="0" rtlCol="0" anchor="t">
            <a:spAutoFit/>
          </a:bodyPr>
          <a:lstStyle/>
          <a:p>
            <a:pPr algn="l">
              <a:lnSpc>
                <a:spcPts val="5040"/>
              </a:lnSpc>
            </a:pPr>
            <a:r>
              <a:rPr lang="en-US" sz="3600" b="1" spc="1080">
                <a:solidFill>
                  <a:srgbClr val="247233"/>
                </a:solidFill>
                <a:latin typeface="Noto Sans JP Heavy"/>
                <a:ea typeface="Noto Sans JP Heavy"/>
                <a:cs typeface="Noto Sans JP Heavy"/>
                <a:sym typeface="Noto Sans JP Heavy"/>
              </a:rPr>
              <a:t>ツアーの例　1日目</a:t>
            </a:r>
          </a:p>
        </p:txBody>
      </p:sp>
      <p:sp>
        <p:nvSpPr>
          <p:cNvPr id="20" name="TextBox 20"/>
          <p:cNvSpPr txBox="1"/>
          <p:nvPr/>
        </p:nvSpPr>
        <p:spPr>
          <a:xfrm>
            <a:off x="1086413" y="660083"/>
            <a:ext cx="972245" cy="927103"/>
          </a:xfrm>
          <a:prstGeom prst="rect">
            <a:avLst/>
          </a:prstGeom>
        </p:spPr>
        <p:txBody>
          <a:bodyPr lIns="0" tIns="0" rIns="0" bIns="0" rtlCol="0" anchor="t">
            <a:spAutoFit/>
          </a:bodyPr>
          <a:lstStyle/>
          <a:p>
            <a:pPr algn="ctr">
              <a:lnSpc>
                <a:spcPts val="7699"/>
              </a:lnSpc>
              <a:spcBef>
                <a:spcPct val="0"/>
              </a:spcBef>
            </a:pPr>
            <a:r>
              <a:rPr lang="en-US" sz="5499">
                <a:solidFill>
                  <a:srgbClr val="FFFFFF"/>
                </a:solidFill>
                <a:latin typeface="League Spartan"/>
                <a:ea typeface="League Spartan"/>
                <a:cs typeface="League Spartan"/>
                <a:sym typeface="League Spartan"/>
              </a:rPr>
              <a:t>03</a:t>
            </a:r>
          </a:p>
        </p:txBody>
      </p:sp>
      <p:sp>
        <p:nvSpPr>
          <p:cNvPr id="21" name="TextBox 21"/>
          <p:cNvSpPr txBox="1"/>
          <p:nvPr/>
        </p:nvSpPr>
        <p:spPr>
          <a:xfrm>
            <a:off x="2058658" y="2929403"/>
            <a:ext cx="3804444" cy="615951"/>
          </a:xfrm>
          <a:prstGeom prst="rect">
            <a:avLst/>
          </a:prstGeom>
        </p:spPr>
        <p:txBody>
          <a:bodyPr lIns="0" tIns="0" rIns="0" bIns="0" rtlCol="0" anchor="t">
            <a:spAutoFit/>
          </a:bodyPr>
          <a:lstStyle/>
          <a:p>
            <a:pPr algn="ctr">
              <a:lnSpc>
                <a:spcPts val="4899"/>
              </a:lnSpc>
              <a:spcBef>
                <a:spcPct val="0"/>
              </a:spcBef>
            </a:pPr>
            <a:r>
              <a:rPr lang="en-US" sz="3499">
                <a:solidFill>
                  <a:srgbClr val="0E7658"/>
                </a:solidFill>
                <a:latin typeface="M Plus Rounded Black"/>
                <a:ea typeface="M Plus Rounded Black"/>
                <a:cs typeface="M Plus Rounded Black"/>
                <a:sym typeface="M Plus Rounded Black"/>
              </a:rPr>
              <a:t>10：00　成田空港</a:t>
            </a:r>
          </a:p>
        </p:txBody>
      </p:sp>
      <p:sp>
        <p:nvSpPr>
          <p:cNvPr id="22" name="TextBox 22"/>
          <p:cNvSpPr txBox="1"/>
          <p:nvPr/>
        </p:nvSpPr>
        <p:spPr>
          <a:xfrm>
            <a:off x="2058658" y="4755029"/>
            <a:ext cx="3359944" cy="615951"/>
          </a:xfrm>
          <a:prstGeom prst="rect">
            <a:avLst/>
          </a:prstGeom>
        </p:spPr>
        <p:txBody>
          <a:bodyPr lIns="0" tIns="0" rIns="0" bIns="0" rtlCol="0" anchor="t">
            <a:spAutoFit/>
          </a:bodyPr>
          <a:lstStyle/>
          <a:p>
            <a:pPr algn="ctr">
              <a:lnSpc>
                <a:spcPts val="4899"/>
              </a:lnSpc>
              <a:spcBef>
                <a:spcPct val="0"/>
              </a:spcBef>
            </a:pPr>
            <a:r>
              <a:rPr lang="en-US" sz="3499">
                <a:solidFill>
                  <a:srgbClr val="0E7658"/>
                </a:solidFill>
                <a:latin typeface="M Plus Rounded Black"/>
                <a:ea typeface="M Plus Rounded Black"/>
                <a:cs typeface="M Plus Rounded Black"/>
                <a:sym typeface="M Plus Rounded Black"/>
              </a:rPr>
              <a:t>12：00　鎌倉駅</a:t>
            </a:r>
          </a:p>
        </p:txBody>
      </p:sp>
      <p:sp>
        <p:nvSpPr>
          <p:cNvPr id="23" name="TextBox 23"/>
          <p:cNvSpPr txBox="1"/>
          <p:nvPr/>
        </p:nvSpPr>
        <p:spPr>
          <a:xfrm>
            <a:off x="2203341" y="6519637"/>
            <a:ext cx="3804444" cy="615951"/>
          </a:xfrm>
          <a:prstGeom prst="rect">
            <a:avLst/>
          </a:prstGeom>
        </p:spPr>
        <p:txBody>
          <a:bodyPr lIns="0" tIns="0" rIns="0" bIns="0" rtlCol="0" anchor="t">
            <a:spAutoFit/>
          </a:bodyPr>
          <a:lstStyle/>
          <a:p>
            <a:pPr algn="ctr">
              <a:lnSpc>
                <a:spcPts val="4899"/>
              </a:lnSpc>
              <a:spcBef>
                <a:spcPct val="0"/>
              </a:spcBef>
            </a:pPr>
            <a:r>
              <a:rPr lang="en-US" sz="3499">
                <a:solidFill>
                  <a:srgbClr val="0E7658"/>
                </a:solidFill>
                <a:latin typeface="M Plus Rounded Black"/>
                <a:ea typeface="M Plus Rounded Black"/>
                <a:cs typeface="M Plus Rounded Black"/>
                <a:sym typeface="M Plus Rounded Black"/>
              </a:rPr>
              <a:t>12：30　　ランチ</a:t>
            </a:r>
          </a:p>
        </p:txBody>
      </p:sp>
      <p:sp>
        <p:nvSpPr>
          <p:cNvPr id="24" name="TextBox 24"/>
          <p:cNvSpPr txBox="1"/>
          <p:nvPr/>
        </p:nvSpPr>
        <p:spPr>
          <a:xfrm>
            <a:off x="2506928" y="7373713"/>
            <a:ext cx="1574602" cy="549911"/>
          </a:xfrm>
          <a:prstGeom prst="rect">
            <a:avLst/>
          </a:prstGeom>
        </p:spPr>
        <p:txBody>
          <a:bodyPr lIns="0" tIns="0" rIns="0" bIns="0" rtlCol="0" anchor="t">
            <a:spAutoFit/>
          </a:bodyPr>
          <a:lstStyle/>
          <a:p>
            <a:pPr algn="ctr">
              <a:lnSpc>
                <a:spcPts val="4339"/>
              </a:lnSpc>
              <a:spcBef>
                <a:spcPct val="0"/>
              </a:spcBef>
            </a:pPr>
            <a:r>
              <a:rPr lang="en-US" sz="3099">
                <a:solidFill>
                  <a:srgbClr val="F8BE64"/>
                </a:solidFill>
                <a:latin typeface="M Plus Rounded Black"/>
                <a:ea typeface="M Plus Rounded Black"/>
                <a:cs typeface="M Plus Rounded Black"/>
                <a:sym typeface="M Plus Rounded Black"/>
              </a:rPr>
              <a:t>稲村ヶ崎</a:t>
            </a:r>
          </a:p>
        </p:txBody>
      </p:sp>
      <p:sp>
        <p:nvSpPr>
          <p:cNvPr id="25" name="TextBox 25"/>
          <p:cNvSpPr txBox="1"/>
          <p:nvPr/>
        </p:nvSpPr>
        <p:spPr>
          <a:xfrm>
            <a:off x="2703728" y="5731601"/>
            <a:ext cx="1181001" cy="549911"/>
          </a:xfrm>
          <a:prstGeom prst="rect">
            <a:avLst/>
          </a:prstGeom>
        </p:spPr>
        <p:txBody>
          <a:bodyPr lIns="0" tIns="0" rIns="0" bIns="0" rtlCol="0" anchor="t">
            <a:spAutoFit/>
          </a:bodyPr>
          <a:lstStyle/>
          <a:p>
            <a:pPr algn="ctr">
              <a:lnSpc>
                <a:spcPts val="4339"/>
              </a:lnSpc>
              <a:spcBef>
                <a:spcPct val="0"/>
              </a:spcBef>
            </a:pPr>
            <a:r>
              <a:rPr lang="en-US" sz="3099">
                <a:solidFill>
                  <a:srgbClr val="F8BE64"/>
                </a:solidFill>
                <a:latin typeface="M Plus Rounded Black"/>
                <a:ea typeface="M Plus Rounded Black"/>
                <a:cs typeface="M Plus Rounded Black"/>
                <a:sym typeface="M Plus Rounded Black"/>
              </a:rPr>
              <a:t>江ノ電</a:t>
            </a:r>
          </a:p>
        </p:txBody>
      </p:sp>
      <p:sp>
        <p:nvSpPr>
          <p:cNvPr id="26" name="TextBox 26"/>
          <p:cNvSpPr txBox="1"/>
          <p:nvPr/>
        </p:nvSpPr>
        <p:spPr>
          <a:xfrm>
            <a:off x="1836457" y="8390690"/>
            <a:ext cx="4248845" cy="615951"/>
          </a:xfrm>
          <a:prstGeom prst="rect">
            <a:avLst/>
          </a:prstGeom>
        </p:spPr>
        <p:txBody>
          <a:bodyPr lIns="0" tIns="0" rIns="0" bIns="0" rtlCol="0" anchor="t">
            <a:spAutoFit/>
          </a:bodyPr>
          <a:lstStyle/>
          <a:p>
            <a:pPr algn="ctr">
              <a:lnSpc>
                <a:spcPts val="4899"/>
              </a:lnSpc>
              <a:spcBef>
                <a:spcPct val="0"/>
              </a:spcBef>
            </a:pPr>
            <a:r>
              <a:rPr lang="en-US" sz="3499">
                <a:solidFill>
                  <a:srgbClr val="0E7658"/>
                </a:solidFill>
                <a:latin typeface="M Plus Rounded Black"/>
                <a:ea typeface="M Plus Rounded Black"/>
                <a:cs typeface="M Plus Rounded Black"/>
                <a:sym typeface="M Plus Rounded Black"/>
              </a:rPr>
              <a:t>14：30　　自由観光</a:t>
            </a:r>
          </a:p>
        </p:txBody>
      </p:sp>
      <p:sp>
        <p:nvSpPr>
          <p:cNvPr id="27" name="TextBox 27"/>
          <p:cNvSpPr txBox="1"/>
          <p:nvPr/>
        </p:nvSpPr>
        <p:spPr>
          <a:xfrm>
            <a:off x="10580427" y="2740724"/>
            <a:ext cx="2915543" cy="615951"/>
          </a:xfrm>
          <a:prstGeom prst="rect">
            <a:avLst/>
          </a:prstGeom>
        </p:spPr>
        <p:txBody>
          <a:bodyPr lIns="0" tIns="0" rIns="0" bIns="0" rtlCol="0" anchor="t">
            <a:spAutoFit/>
          </a:bodyPr>
          <a:lstStyle/>
          <a:p>
            <a:pPr algn="ctr">
              <a:lnSpc>
                <a:spcPts val="4899"/>
              </a:lnSpc>
              <a:spcBef>
                <a:spcPct val="0"/>
              </a:spcBef>
            </a:pPr>
            <a:r>
              <a:rPr lang="en-US" sz="3499">
                <a:solidFill>
                  <a:srgbClr val="0E7658"/>
                </a:solidFill>
                <a:latin typeface="M Plus Rounded Black"/>
                <a:ea typeface="M Plus Rounded Black"/>
                <a:cs typeface="M Plus Rounded Black"/>
                <a:sym typeface="M Plus Rounded Black"/>
              </a:rPr>
              <a:t>16：30　夕食</a:t>
            </a:r>
          </a:p>
        </p:txBody>
      </p:sp>
      <p:sp>
        <p:nvSpPr>
          <p:cNvPr id="28" name="TextBox 28"/>
          <p:cNvSpPr txBox="1"/>
          <p:nvPr/>
        </p:nvSpPr>
        <p:spPr>
          <a:xfrm>
            <a:off x="10580427" y="4243398"/>
            <a:ext cx="3359944" cy="615951"/>
          </a:xfrm>
          <a:prstGeom prst="rect">
            <a:avLst/>
          </a:prstGeom>
        </p:spPr>
        <p:txBody>
          <a:bodyPr lIns="0" tIns="0" rIns="0" bIns="0" rtlCol="0" anchor="t">
            <a:spAutoFit/>
          </a:bodyPr>
          <a:lstStyle/>
          <a:p>
            <a:pPr algn="ctr">
              <a:lnSpc>
                <a:spcPts val="4899"/>
              </a:lnSpc>
              <a:spcBef>
                <a:spcPct val="0"/>
              </a:spcBef>
            </a:pPr>
            <a:r>
              <a:rPr lang="en-US" sz="3499">
                <a:solidFill>
                  <a:srgbClr val="0E7658"/>
                </a:solidFill>
                <a:latin typeface="M Plus Rounded Black"/>
                <a:ea typeface="M Plus Rounded Black"/>
                <a:cs typeface="M Plus Rounded Black"/>
                <a:sym typeface="M Plus Rounded Black"/>
              </a:rPr>
              <a:t>18：30　鎌倉駅</a:t>
            </a:r>
          </a:p>
        </p:txBody>
      </p:sp>
      <p:sp>
        <p:nvSpPr>
          <p:cNvPr id="29" name="TextBox 29"/>
          <p:cNvSpPr txBox="1"/>
          <p:nvPr/>
        </p:nvSpPr>
        <p:spPr>
          <a:xfrm>
            <a:off x="10580427" y="5665561"/>
            <a:ext cx="4693345" cy="615951"/>
          </a:xfrm>
          <a:prstGeom prst="rect">
            <a:avLst/>
          </a:prstGeom>
        </p:spPr>
        <p:txBody>
          <a:bodyPr lIns="0" tIns="0" rIns="0" bIns="0" rtlCol="0" anchor="t">
            <a:spAutoFit/>
          </a:bodyPr>
          <a:lstStyle/>
          <a:p>
            <a:pPr algn="ctr">
              <a:lnSpc>
                <a:spcPts val="4899"/>
              </a:lnSpc>
              <a:spcBef>
                <a:spcPct val="0"/>
              </a:spcBef>
            </a:pPr>
            <a:r>
              <a:rPr lang="en-US" sz="3499">
                <a:solidFill>
                  <a:srgbClr val="0E7658"/>
                </a:solidFill>
                <a:latin typeface="M Plus Rounded Black"/>
                <a:ea typeface="M Plus Rounded Black"/>
                <a:cs typeface="M Plus Rounded Black"/>
                <a:sym typeface="M Plus Rounded Black"/>
              </a:rPr>
              <a:t>18：50　チェックイン</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285750" cap="sq">
              <a:solidFill>
                <a:srgbClr val="247233"/>
              </a:solidFill>
              <a:prstDash val="solid"/>
              <a:miter/>
            </a:ln>
          </p:spPr>
          <p:txBody>
            <a:bodyPr/>
            <a:lstStyle/>
            <a:p>
              <a:endParaRPr lang="ja-JP" alt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spcBef>
                  <a:spcPct val="0"/>
                </a:spcBef>
              </a:pPr>
              <a:endParaRPr/>
            </a:p>
          </p:txBody>
        </p:sp>
      </p:grpSp>
      <p:sp>
        <p:nvSpPr>
          <p:cNvPr id="5" name="AutoShape 5"/>
          <p:cNvSpPr/>
          <p:nvPr/>
        </p:nvSpPr>
        <p:spPr>
          <a:xfrm>
            <a:off x="0" y="1680555"/>
            <a:ext cx="18288000" cy="0"/>
          </a:xfrm>
          <a:prstGeom prst="line">
            <a:avLst/>
          </a:prstGeom>
          <a:ln w="38100" cap="flat">
            <a:solidFill>
              <a:srgbClr val="247233"/>
            </a:solidFill>
            <a:prstDash val="sysDot"/>
            <a:headEnd type="none" w="sm" len="sm"/>
            <a:tailEnd type="none" w="sm" len="sm"/>
          </a:ln>
        </p:spPr>
        <p:txBody>
          <a:bodyPr/>
          <a:lstStyle/>
          <a:p>
            <a:endParaRPr lang="ja-JP" altLang="en-US"/>
          </a:p>
        </p:txBody>
      </p:sp>
      <p:grpSp>
        <p:nvGrpSpPr>
          <p:cNvPr id="6" name="Group 6"/>
          <p:cNvGrpSpPr/>
          <p:nvPr/>
        </p:nvGrpSpPr>
        <p:grpSpPr>
          <a:xfrm>
            <a:off x="769090" y="-87438"/>
            <a:ext cx="1606891" cy="2232277"/>
            <a:chOff x="0" y="0"/>
            <a:chExt cx="736600" cy="1023277"/>
          </a:xfrm>
        </p:grpSpPr>
        <p:sp>
          <p:nvSpPr>
            <p:cNvPr id="7" name="Freeform 7"/>
            <p:cNvSpPr/>
            <p:nvPr/>
          </p:nvSpPr>
          <p:spPr>
            <a:xfrm>
              <a:off x="0" y="0"/>
              <a:ext cx="736600" cy="1023277"/>
            </a:xfrm>
            <a:custGeom>
              <a:avLst/>
              <a:gdLst/>
              <a:ahLst/>
              <a:cxnLst/>
              <a:rect l="l" t="t" r="r" b="b"/>
              <a:pathLst>
                <a:path w="736600" h="1023277">
                  <a:moveTo>
                    <a:pt x="736600" y="0"/>
                  </a:moveTo>
                  <a:lnTo>
                    <a:pt x="736600" y="1023277"/>
                  </a:lnTo>
                  <a:lnTo>
                    <a:pt x="368300" y="896277"/>
                  </a:lnTo>
                  <a:lnTo>
                    <a:pt x="0" y="1023277"/>
                  </a:lnTo>
                  <a:lnTo>
                    <a:pt x="0" y="0"/>
                  </a:lnTo>
                  <a:lnTo>
                    <a:pt x="736600" y="0"/>
                  </a:lnTo>
                  <a:close/>
                </a:path>
              </a:pathLst>
            </a:custGeom>
            <a:solidFill>
              <a:srgbClr val="247233"/>
            </a:solidFill>
          </p:spPr>
          <p:txBody>
            <a:bodyPr/>
            <a:lstStyle/>
            <a:p>
              <a:endParaRPr lang="ja-JP" altLang="en-US"/>
            </a:p>
          </p:txBody>
        </p:sp>
        <p:sp>
          <p:nvSpPr>
            <p:cNvPr id="8" name="TextBox 8"/>
            <p:cNvSpPr txBox="1"/>
            <p:nvPr/>
          </p:nvSpPr>
          <p:spPr>
            <a:xfrm>
              <a:off x="0" y="-47625"/>
              <a:ext cx="736600" cy="943902"/>
            </a:xfrm>
            <a:prstGeom prst="rect">
              <a:avLst/>
            </a:prstGeom>
          </p:spPr>
          <p:txBody>
            <a:bodyPr lIns="50800" tIns="50800" rIns="50800" bIns="50800" rtlCol="0" anchor="ctr"/>
            <a:lstStyle/>
            <a:p>
              <a:pPr algn="ctr">
                <a:lnSpc>
                  <a:spcPts val="2659"/>
                </a:lnSpc>
              </a:pPr>
              <a:endParaRPr/>
            </a:p>
          </p:txBody>
        </p:sp>
      </p:grpSp>
      <p:sp>
        <p:nvSpPr>
          <p:cNvPr id="9" name="AutoShape 9"/>
          <p:cNvSpPr/>
          <p:nvPr/>
        </p:nvSpPr>
        <p:spPr>
          <a:xfrm flipV="1">
            <a:off x="10023214" y="2943695"/>
            <a:ext cx="0" cy="2199805"/>
          </a:xfrm>
          <a:prstGeom prst="line">
            <a:avLst/>
          </a:prstGeom>
          <a:ln w="66675" cap="flat">
            <a:solidFill>
              <a:srgbClr val="247233"/>
            </a:solidFill>
            <a:prstDash val="solid"/>
            <a:headEnd type="none" w="sm" len="sm"/>
            <a:tailEnd type="none" w="sm" len="sm"/>
          </a:ln>
        </p:spPr>
        <p:txBody>
          <a:bodyPr/>
          <a:lstStyle/>
          <a:p>
            <a:endParaRPr lang="ja-JP" altLang="en-US"/>
          </a:p>
        </p:txBody>
      </p:sp>
      <p:sp>
        <p:nvSpPr>
          <p:cNvPr id="10" name="AutoShape 10"/>
          <p:cNvSpPr/>
          <p:nvPr/>
        </p:nvSpPr>
        <p:spPr>
          <a:xfrm flipV="1">
            <a:off x="1672548" y="6173343"/>
            <a:ext cx="0" cy="2199805"/>
          </a:xfrm>
          <a:prstGeom prst="line">
            <a:avLst/>
          </a:prstGeom>
          <a:ln w="66675" cap="flat">
            <a:solidFill>
              <a:srgbClr val="247233"/>
            </a:solidFill>
            <a:prstDash val="solid"/>
            <a:headEnd type="none" w="sm" len="sm"/>
            <a:tailEnd type="none" w="sm" len="sm"/>
          </a:ln>
        </p:spPr>
        <p:txBody>
          <a:bodyPr/>
          <a:lstStyle/>
          <a:p>
            <a:endParaRPr lang="ja-JP" altLang="en-US"/>
          </a:p>
        </p:txBody>
      </p:sp>
      <p:sp>
        <p:nvSpPr>
          <p:cNvPr id="11" name="AutoShape 11"/>
          <p:cNvSpPr/>
          <p:nvPr/>
        </p:nvSpPr>
        <p:spPr>
          <a:xfrm flipH="1" flipV="1">
            <a:off x="1639210" y="3091562"/>
            <a:ext cx="0" cy="1579108"/>
          </a:xfrm>
          <a:prstGeom prst="line">
            <a:avLst/>
          </a:prstGeom>
          <a:ln w="66675" cap="flat">
            <a:solidFill>
              <a:srgbClr val="247233"/>
            </a:solidFill>
            <a:prstDash val="solid"/>
            <a:headEnd type="none" w="sm" len="sm"/>
            <a:tailEnd type="none" w="sm" len="sm"/>
          </a:ln>
        </p:spPr>
        <p:txBody>
          <a:bodyPr/>
          <a:lstStyle/>
          <a:p>
            <a:endParaRPr lang="ja-JP" altLang="en-US"/>
          </a:p>
        </p:txBody>
      </p:sp>
      <p:sp>
        <p:nvSpPr>
          <p:cNvPr id="12" name="AutoShape 12"/>
          <p:cNvSpPr/>
          <p:nvPr/>
        </p:nvSpPr>
        <p:spPr>
          <a:xfrm flipV="1">
            <a:off x="1639210" y="4594236"/>
            <a:ext cx="0" cy="1579108"/>
          </a:xfrm>
          <a:prstGeom prst="line">
            <a:avLst/>
          </a:prstGeom>
          <a:ln w="66675" cap="flat">
            <a:solidFill>
              <a:srgbClr val="247233"/>
            </a:solidFill>
            <a:prstDash val="solid"/>
            <a:headEnd type="none" w="sm" len="sm"/>
            <a:tailEnd type="none" w="sm" len="sm"/>
          </a:ln>
        </p:spPr>
        <p:txBody>
          <a:bodyPr/>
          <a:lstStyle/>
          <a:p>
            <a:endParaRPr lang="ja-JP" altLang="en-US"/>
          </a:p>
        </p:txBody>
      </p:sp>
      <p:sp>
        <p:nvSpPr>
          <p:cNvPr id="13" name="Freeform 13"/>
          <p:cNvSpPr/>
          <p:nvPr/>
        </p:nvSpPr>
        <p:spPr>
          <a:xfrm>
            <a:off x="15075101" y="6315198"/>
            <a:ext cx="2184199" cy="2912265"/>
          </a:xfrm>
          <a:custGeom>
            <a:avLst/>
            <a:gdLst/>
            <a:ahLst/>
            <a:cxnLst/>
            <a:rect l="l" t="t" r="r" b="b"/>
            <a:pathLst>
              <a:path w="2184199" h="2912265">
                <a:moveTo>
                  <a:pt x="0" y="0"/>
                </a:moveTo>
                <a:lnTo>
                  <a:pt x="2184199" y="0"/>
                </a:lnTo>
                <a:lnTo>
                  <a:pt x="2184199" y="2912266"/>
                </a:lnTo>
                <a:lnTo>
                  <a:pt x="0" y="2912266"/>
                </a:lnTo>
                <a:lnTo>
                  <a:pt x="0" y="0"/>
                </a:lnTo>
                <a:close/>
              </a:path>
            </a:pathLst>
          </a:custGeom>
          <a:blipFill>
            <a:blip r:embed="rId2"/>
            <a:stretch>
              <a:fillRect/>
            </a:stretch>
          </a:blipFill>
        </p:spPr>
        <p:txBody>
          <a:bodyPr/>
          <a:lstStyle/>
          <a:p>
            <a:endParaRPr lang="ja-JP" altLang="en-US"/>
          </a:p>
        </p:txBody>
      </p:sp>
      <p:sp>
        <p:nvSpPr>
          <p:cNvPr id="14" name="Freeform 14"/>
          <p:cNvSpPr/>
          <p:nvPr/>
        </p:nvSpPr>
        <p:spPr>
          <a:xfrm>
            <a:off x="14975421" y="2178360"/>
            <a:ext cx="2228071" cy="3118630"/>
          </a:xfrm>
          <a:custGeom>
            <a:avLst/>
            <a:gdLst/>
            <a:ahLst/>
            <a:cxnLst/>
            <a:rect l="l" t="t" r="r" b="b"/>
            <a:pathLst>
              <a:path w="2228071" h="3118630">
                <a:moveTo>
                  <a:pt x="0" y="0"/>
                </a:moveTo>
                <a:lnTo>
                  <a:pt x="2228071" y="0"/>
                </a:lnTo>
                <a:lnTo>
                  <a:pt x="2228071" y="3118630"/>
                </a:lnTo>
                <a:lnTo>
                  <a:pt x="0" y="3118630"/>
                </a:lnTo>
                <a:lnTo>
                  <a:pt x="0" y="0"/>
                </a:lnTo>
                <a:close/>
              </a:path>
            </a:pathLst>
          </a:custGeom>
          <a:blipFill>
            <a:blip r:embed="rId3"/>
            <a:stretch>
              <a:fillRect l="-2488" r="-2488"/>
            </a:stretch>
          </a:blipFill>
        </p:spPr>
        <p:txBody>
          <a:bodyPr/>
          <a:lstStyle/>
          <a:p>
            <a:endParaRPr lang="ja-JP" altLang="en-US"/>
          </a:p>
        </p:txBody>
      </p:sp>
      <p:sp>
        <p:nvSpPr>
          <p:cNvPr id="15" name="Freeform 15"/>
          <p:cNvSpPr/>
          <p:nvPr/>
        </p:nvSpPr>
        <p:spPr>
          <a:xfrm>
            <a:off x="6307502" y="2040459"/>
            <a:ext cx="2831254" cy="2102206"/>
          </a:xfrm>
          <a:custGeom>
            <a:avLst/>
            <a:gdLst/>
            <a:ahLst/>
            <a:cxnLst/>
            <a:rect l="l" t="t" r="r" b="b"/>
            <a:pathLst>
              <a:path w="2831254" h="2102206">
                <a:moveTo>
                  <a:pt x="0" y="0"/>
                </a:moveTo>
                <a:lnTo>
                  <a:pt x="2831254" y="0"/>
                </a:lnTo>
                <a:lnTo>
                  <a:pt x="2831254" y="2102206"/>
                </a:lnTo>
                <a:lnTo>
                  <a:pt x="0" y="2102206"/>
                </a:lnTo>
                <a:lnTo>
                  <a:pt x="0" y="0"/>
                </a:lnTo>
                <a:close/>
              </a:path>
            </a:pathLst>
          </a:custGeom>
          <a:blipFill>
            <a:blip r:embed="rId4"/>
            <a:stretch>
              <a:fillRect/>
            </a:stretch>
          </a:blipFill>
        </p:spPr>
        <p:txBody>
          <a:bodyPr/>
          <a:lstStyle/>
          <a:p>
            <a:endParaRPr lang="ja-JP" altLang="en-US"/>
          </a:p>
        </p:txBody>
      </p:sp>
      <p:sp>
        <p:nvSpPr>
          <p:cNvPr id="16" name="Freeform 16"/>
          <p:cNvSpPr/>
          <p:nvPr/>
        </p:nvSpPr>
        <p:spPr>
          <a:xfrm>
            <a:off x="11467189" y="6173343"/>
            <a:ext cx="2396982" cy="3195976"/>
          </a:xfrm>
          <a:custGeom>
            <a:avLst/>
            <a:gdLst/>
            <a:ahLst/>
            <a:cxnLst/>
            <a:rect l="l" t="t" r="r" b="b"/>
            <a:pathLst>
              <a:path w="2396982" h="3195976">
                <a:moveTo>
                  <a:pt x="0" y="0"/>
                </a:moveTo>
                <a:lnTo>
                  <a:pt x="2396982" y="0"/>
                </a:lnTo>
                <a:lnTo>
                  <a:pt x="2396982" y="3195976"/>
                </a:lnTo>
                <a:lnTo>
                  <a:pt x="0" y="3195976"/>
                </a:lnTo>
                <a:lnTo>
                  <a:pt x="0" y="0"/>
                </a:lnTo>
                <a:close/>
              </a:path>
            </a:pathLst>
          </a:custGeom>
          <a:blipFill>
            <a:blip r:embed="rId5"/>
            <a:stretch>
              <a:fillRect/>
            </a:stretch>
          </a:blipFill>
        </p:spPr>
        <p:txBody>
          <a:bodyPr/>
          <a:lstStyle/>
          <a:p>
            <a:endParaRPr lang="ja-JP" altLang="en-US"/>
          </a:p>
        </p:txBody>
      </p:sp>
      <p:sp>
        <p:nvSpPr>
          <p:cNvPr id="17" name="Freeform 17"/>
          <p:cNvSpPr/>
          <p:nvPr/>
        </p:nvSpPr>
        <p:spPr>
          <a:xfrm>
            <a:off x="7149637" y="6256584"/>
            <a:ext cx="3475418" cy="2349651"/>
          </a:xfrm>
          <a:custGeom>
            <a:avLst/>
            <a:gdLst/>
            <a:ahLst/>
            <a:cxnLst/>
            <a:rect l="l" t="t" r="r" b="b"/>
            <a:pathLst>
              <a:path w="3475418" h="2349651">
                <a:moveTo>
                  <a:pt x="0" y="0"/>
                </a:moveTo>
                <a:lnTo>
                  <a:pt x="3475417" y="0"/>
                </a:lnTo>
                <a:lnTo>
                  <a:pt x="3475417" y="2349651"/>
                </a:lnTo>
                <a:lnTo>
                  <a:pt x="0" y="2349651"/>
                </a:lnTo>
                <a:lnTo>
                  <a:pt x="0" y="0"/>
                </a:lnTo>
                <a:close/>
              </a:path>
            </a:pathLst>
          </a:custGeom>
          <a:blipFill>
            <a:blip r:embed="rId6"/>
            <a:stretch>
              <a:fillRect/>
            </a:stretch>
          </a:blipFill>
        </p:spPr>
        <p:txBody>
          <a:bodyPr/>
          <a:lstStyle/>
          <a:p>
            <a:endParaRPr lang="ja-JP" altLang="en-US"/>
          </a:p>
        </p:txBody>
      </p:sp>
      <p:sp>
        <p:nvSpPr>
          <p:cNvPr id="18" name="TextBox 18"/>
          <p:cNvSpPr txBox="1"/>
          <p:nvPr/>
        </p:nvSpPr>
        <p:spPr>
          <a:xfrm>
            <a:off x="3128390" y="679133"/>
            <a:ext cx="13856323" cy="622935"/>
          </a:xfrm>
          <a:prstGeom prst="rect">
            <a:avLst/>
          </a:prstGeom>
        </p:spPr>
        <p:txBody>
          <a:bodyPr lIns="0" tIns="0" rIns="0" bIns="0" rtlCol="0" anchor="t">
            <a:spAutoFit/>
          </a:bodyPr>
          <a:lstStyle/>
          <a:p>
            <a:pPr algn="l">
              <a:lnSpc>
                <a:spcPts val="5040"/>
              </a:lnSpc>
            </a:pPr>
            <a:r>
              <a:rPr lang="en-US" sz="3600" b="1" spc="1080">
                <a:solidFill>
                  <a:srgbClr val="247233"/>
                </a:solidFill>
                <a:latin typeface="Noto Sans JP Heavy"/>
                <a:ea typeface="Noto Sans JP Heavy"/>
                <a:cs typeface="Noto Sans JP Heavy"/>
                <a:sym typeface="Noto Sans JP Heavy"/>
              </a:rPr>
              <a:t>ツアー　2日目</a:t>
            </a:r>
          </a:p>
        </p:txBody>
      </p:sp>
      <p:sp>
        <p:nvSpPr>
          <p:cNvPr id="19" name="TextBox 19"/>
          <p:cNvSpPr txBox="1"/>
          <p:nvPr/>
        </p:nvSpPr>
        <p:spPr>
          <a:xfrm>
            <a:off x="1086413" y="660083"/>
            <a:ext cx="972245" cy="927103"/>
          </a:xfrm>
          <a:prstGeom prst="rect">
            <a:avLst/>
          </a:prstGeom>
        </p:spPr>
        <p:txBody>
          <a:bodyPr lIns="0" tIns="0" rIns="0" bIns="0" rtlCol="0" anchor="t">
            <a:spAutoFit/>
          </a:bodyPr>
          <a:lstStyle/>
          <a:p>
            <a:pPr algn="ctr">
              <a:lnSpc>
                <a:spcPts val="7699"/>
              </a:lnSpc>
              <a:spcBef>
                <a:spcPct val="0"/>
              </a:spcBef>
            </a:pPr>
            <a:r>
              <a:rPr lang="en-US" sz="5499">
                <a:solidFill>
                  <a:srgbClr val="FFFFFF"/>
                </a:solidFill>
                <a:latin typeface="League Spartan"/>
                <a:ea typeface="League Spartan"/>
                <a:cs typeface="League Spartan"/>
                <a:sym typeface="League Spartan"/>
              </a:rPr>
              <a:t>03</a:t>
            </a:r>
          </a:p>
        </p:txBody>
      </p:sp>
      <p:sp>
        <p:nvSpPr>
          <p:cNvPr id="20" name="TextBox 20"/>
          <p:cNvSpPr txBox="1"/>
          <p:nvPr/>
        </p:nvSpPr>
        <p:spPr>
          <a:xfrm>
            <a:off x="1982507" y="4319832"/>
            <a:ext cx="5137746" cy="615951"/>
          </a:xfrm>
          <a:prstGeom prst="rect">
            <a:avLst/>
          </a:prstGeom>
        </p:spPr>
        <p:txBody>
          <a:bodyPr lIns="0" tIns="0" rIns="0" bIns="0" rtlCol="0" anchor="t">
            <a:spAutoFit/>
          </a:bodyPr>
          <a:lstStyle/>
          <a:p>
            <a:pPr algn="ctr">
              <a:lnSpc>
                <a:spcPts val="4899"/>
              </a:lnSpc>
              <a:spcBef>
                <a:spcPct val="0"/>
              </a:spcBef>
            </a:pPr>
            <a:r>
              <a:rPr lang="en-US" sz="3499">
                <a:solidFill>
                  <a:srgbClr val="0E7658"/>
                </a:solidFill>
                <a:latin typeface="M Plus Rounded Black"/>
                <a:ea typeface="M Plus Rounded Black"/>
                <a:cs typeface="M Plus Rounded Black"/>
                <a:sym typeface="M Plus Rounded Black"/>
              </a:rPr>
              <a:t>10：00　チェックアウト</a:t>
            </a:r>
          </a:p>
        </p:txBody>
      </p:sp>
      <p:sp>
        <p:nvSpPr>
          <p:cNvPr id="21" name="TextBox 21"/>
          <p:cNvSpPr txBox="1"/>
          <p:nvPr/>
        </p:nvSpPr>
        <p:spPr>
          <a:xfrm>
            <a:off x="2124737" y="2740724"/>
            <a:ext cx="3519984" cy="615951"/>
          </a:xfrm>
          <a:prstGeom prst="rect">
            <a:avLst/>
          </a:prstGeom>
        </p:spPr>
        <p:txBody>
          <a:bodyPr lIns="0" tIns="0" rIns="0" bIns="0" rtlCol="0" anchor="t">
            <a:spAutoFit/>
          </a:bodyPr>
          <a:lstStyle/>
          <a:p>
            <a:pPr algn="ctr">
              <a:lnSpc>
                <a:spcPts val="4899"/>
              </a:lnSpc>
              <a:spcBef>
                <a:spcPct val="0"/>
              </a:spcBef>
            </a:pPr>
            <a:r>
              <a:rPr lang="en-US" sz="3499">
                <a:solidFill>
                  <a:srgbClr val="0E7658"/>
                </a:solidFill>
                <a:latin typeface="M Plus Rounded Black"/>
                <a:ea typeface="M Plus Rounded Black"/>
                <a:cs typeface="M Plus Rounded Black"/>
                <a:sym typeface="M Plus Rounded Black"/>
              </a:rPr>
              <a:t>9：00　　　朝食</a:t>
            </a:r>
          </a:p>
        </p:txBody>
      </p:sp>
      <p:sp>
        <p:nvSpPr>
          <p:cNvPr id="22" name="TextBox 22"/>
          <p:cNvSpPr txBox="1"/>
          <p:nvPr/>
        </p:nvSpPr>
        <p:spPr>
          <a:xfrm>
            <a:off x="2058658" y="5995197"/>
            <a:ext cx="4248845" cy="615951"/>
          </a:xfrm>
          <a:prstGeom prst="rect">
            <a:avLst/>
          </a:prstGeom>
        </p:spPr>
        <p:txBody>
          <a:bodyPr lIns="0" tIns="0" rIns="0" bIns="0" rtlCol="0" anchor="t">
            <a:spAutoFit/>
          </a:bodyPr>
          <a:lstStyle/>
          <a:p>
            <a:pPr algn="ctr">
              <a:lnSpc>
                <a:spcPts val="4899"/>
              </a:lnSpc>
              <a:spcBef>
                <a:spcPct val="0"/>
              </a:spcBef>
            </a:pPr>
            <a:r>
              <a:rPr lang="en-US" sz="3499">
                <a:solidFill>
                  <a:srgbClr val="0E7658"/>
                </a:solidFill>
                <a:latin typeface="M Plus Rounded Black"/>
                <a:ea typeface="M Plus Rounded Black"/>
                <a:cs typeface="M Plus Rounded Black"/>
                <a:sym typeface="M Plus Rounded Black"/>
              </a:rPr>
              <a:t>10：30　　鎌倉散策</a:t>
            </a:r>
          </a:p>
        </p:txBody>
      </p:sp>
      <p:sp>
        <p:nvSpPr>
          <p:cNvPr id="23" name="TextBox 23"/>
          <p:cNvSpPr txBox="1"/>
          <p:nvPr/>
        </p:nvSpPr>
        <p:spPr>
          <a:xfrm>
            <a:off x="2703728" y="5201375"/>
            <a:ext cx="1181001" cy="549911"/>
          </a:xfrm>
          <a:prstGeom prst="rect">
            <a:avLst/>
          </a:prstGeom>
        </p:spPr>
        <p:txBody>
          <a:bodyPr lIns="0" tIns="0" rIns="0" bIns="0" rtlCol="0" anchor="t">
            <a:spAutoFit/>
          </a:bodyPr>
          <a:lstStyle/>
          <a:p>
            <a:pPr algn="ctr">
              <a:lnSpc>
                <a:spcPts val="4339"/>
              </a:lnSpc>
              <a:spcBef>
                <a:spcPct val="0"/>
              </a:spcBef>
            </a:pPr>
            <a:r>
              <a:rPr lang="en-US" sz="3099">
                <a:solidFill>
                  <a:srgbClr val="F8BE64"/>
                </a:solidFill>
                <a:latin typeface="M Plus Rounded Black"/>
                <a:ea typeface="M Plus Rounded Black"/>
                <a:cs typeface="M Plus Rounded Black"/>
                <a:sym typeface="M Plus Rounded Black"/>
              </a:rPr>
              <a:t>江ノ電</a:t>
            </a:r>
          </a:p>
        </p:txBody>
      </p:sp>
      <p:sp>
        <p:nvSpPr>
          <p:cNvPr id="24" name="TextBox 24"/>
          <p:cNvSpPr txBox="1"/>
          <p:nvPr/>
        </p:nvSpPr>
        <p:spPr>
          <a:xfrm>
            <a:off x="2124737" y="8199566"/>
            <a:ext cx="3359944" cy="615951"/>
          </a:xfrm>
          <a:prstGeom prst="rect">
            <a:avLst/>
          </a:prstGeom>
        </p:spPr>
        <p:txBody>
          <a:bodyPr lIns="0" tIns="0" rIns="0" bIns="0" rtlCol="0" anchor="t">
            <a:spAutoFit/>
          </a:bodyPr>
          <a:lstStyle/>
          <a:p>
            <a:pPr algn="ctr">
              <a:lnSpc>
                <a:spcPts val="4899"/>
              </a:lnSpc>
              <a:spcBef>
                <a:spcPct val="0"/>
              </a:spcBef>
            </a:pPr>
            <a:r>
              <a:rPr lang="en-US" sz="3499">
                <a:solidFill>
                  <a:srgbClr val="0E7658"/>
                </a:solidFill>
                <a:latin typeface="M Plus Rounded Black"/>
                <a:ea typeface="M Plus Rounded Black"/>
                <a:cs typeface="M Plus Rounded Black"/>
                <a:sym typeface="M Plus Rounded Black"/>
              </a:rPr>
              <a:t>14：30　　昼食</a:t>
            </a:r>
          </a:p>
        </p:txBody>
      </p:sp>
      <p:sp>
        <p:nvSpPr>
          <p:cNvPr id="25" name="TextBox 25"/>
          <p:cNvSpPr txBox="1"/>
          <p:nvPr/>
        </p:nvSpPr>
        <p:spPr>
          <a:xfrm>
            <a:off x="10504227" y="4850058"/>
            <a:ext cx="3804444" cy="615951"/>
          </a:xfrm>
          <a:prstGeom prst="rect">
            <a:avLst/>
          </a:prstGeom>
        </p:spPr>
        <p:txBody>
          <a:bodyPr lIns="0" tIns="0" rIns="0" bIns="0" rtlCol="0" anchor="t">
            <a:spAutoFit/>
          </a:bodyPr>
          <a:lstStyle/>
          <a:p>
            <a:pPr algn="ctr">
              <a:lnSpc>
                <a:spcPts val="4899"/>
              </a:lnSpc>
              <a:spcBef>
                <a:spcPct val="0"/>
              </a:spcBef>
            </a:pPr>
            <a:r>
              <a:rPr lang="en-US" sz="3499">
                <a:solidFill>
                  <a:srgbClr val="0E7658"/>
                </a:solidFill>
                <a:latin typeface="M Plus Rounded Black"/>
                <a:ea typeface="M Plus Rounded Black"/>
                <a:cs typeface="M Plus Rounded Black"/>
                <a:sym typeface="M Plus Rounded Black"/>
              </a:rPr>
              <a:t>18：30　成田空港</a:t>
            </a:r>
          </a:p>
        </p:txBody>
      </p:sp>
      <p:sp>
        <p:nvSpPr>
          <p:cNvPr id="26" name="TextBox 26"/>
          <p:cNvSpPr txBox="1"/>
          <p:nvPr/>
        </p:nvSpPr>
        <p:spPr>
          <a:xfrm>
            <a:off x="10504227" y="2664290"/>
            <a:ext cx="3359944" cy="615951"/>
          </a:xfrm>
          <a:prstGeom prst="rect">
            <a:avLst/>
          </a:prstGeom>
        </p:spPr>
        <p:txBody>
          <a:bodyPr lIns="0" tIns="0" rIns="0" bIns="0" rtlCol="0" anchor="t">
            <a:spAutoFit/>
          </a:bodyPr>
          <a:lstStyle/>
          <a:p>
            <a:pPr algn="ctr">
              <a:lnSpc>
                <a:spcPts val="4899"/>
              </a:lnSpc>
              <a:spcBef>
                <a:spcPct val="0"/>
              </a:spcBef>
            </a:pPr>
            <a:r>
              <a:rPr lang="en-US" sz="3499">
                <a:solidFill>
                  <a:srgbClr val="0E7658"/>
                </a:solidFill>
                <a:latin typeface="M Plus Rounded Black"/>
                <a:ea typeface="M Plus Rounded Black"/>
                <a:cs typeface="M Plus Rounded Black"/>
                <a:sym typeface="M Plus Rounded Black"/>
              </a:rPr>
              <a:t>16：30　鎌倉駅</a:t>
            </a:r>
          </a:p>
        </p:txBody>
      </p:sp>
      <p:sp>
        <p:nvSpPr>
          <p:cNvPr id="27" name="TextBox 27"/>
          <p:cNvSpPr txBox="1"/>
          <p:nvPr/>
        </p:nvSpPr>
        <p:spPr>
          <a:xfrm>
            <a:off x="2530962" y="3651950"/>
            <a:ext cx="1574602" cy="549911"/>
          </a:xfrm>
          <a:prstGeom prst="rect">
            <a:avLst/>
          </a:prstGeom>
        </p:spPr>
        <p:txBody>
          <a:bodyPr lIns="0" tIns="0" rIns="0" bIns="0" rtlCol="0" anchor="t">
            <a:spAutoFit/>
          </a:bodyPr>
          <a:lstStyle/>
          <a:p>
            <a:pPr algn="ctr">
              <a:lnSpc>
                <a:spcPts val="4339"/>
              </a:lnSpc>
              <a:spcBef>
                <a:spcPct val="0"/>
              </a:spcBef>
            </a:pPr>
            <a:r>
              <a:rPr lang="en-US" sz="3099">
                <a:solidFill>
                  <a:srgbClr val="F8BE64"/>
                </a:solidFill>
                <a:latin typeface="M Plus Rounded Black"/>
                <a:ea typeface="M Plus Rounded Black"/>
                <a:cs typeface="M Plus Rounded Black"/>
                <a:sym typeface="M Plus Rounded Black"/>
              </a:rPr>
              <a:t>ホテル内</a:t>
            </a:r>
          </a:p>
        </p:txBody>
      </p:sp>
      <p:sp>
        <p:nvSpPr>
          <p:cNvPr id="28" name="TextBox 28"/>
          <p:cNvSpPr txBox="1"/>
          <p:nvPr/>
        </p:nvSpPr>
        <p:spPr>
          <a:xfrm>
            <a:off x="2375981" y="7049580"/>
            <a:ext cx="3149104" cy="549911"/>
          </a:xfrm>
          <a:prstGeom prst="rect">
            <a:avLst/>
          </a:prstGeom>
        </p:spPr>
        <p:txBody>
          <a:bodyPr lIns="0" tIns="0" rIns="0" bIns="0" rtlCol="0" anchor="t">
            <a:spAutoFit/>
          </a:bodyPr>
          <a:lstStyle/>
          <a:p>
            <a:pPr algn="ctr">
              <a:lnSpc>
                <a:spcPts val="4339"/>
              </a:lnSpc>
              <a:spcBef>
                <a:spcPct val="0"/>
              </a:spcBef>
            </a:pPr>
            <a:r>
              <a:rPr lang="en-US" sz="3099">
                <a:solidFill>
                  <a:srgbClr val="F8BE64"/>
                </a:solidFill>
                <a:latin typeface="M Plus Rounded Black"/>
                <a:ea typeface="M Plus Rounded Black"/>
                <a:cs typeface="M Plus Rounded Black"/>
                <a:sym typeface="M Plus Rounded Black"/>
              </a:rPr>
              <a:t>小町通り、カフェ</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285750" cap="sq">
              <a:solidFill>
                <a:srgbClr val="247233"/>
              </a:solidFill>
              <a:prstDash val="solid"/>
              <a:miter/>
            </a:ln>
          </p:spPr>
          <p:txBody>
            <a:bodyPr/>
            <a:lstStyle/>
            <a:p>
              <a:endParaRPr lang="ja-JP" alt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0" y="1680555"/>
            <a:ext cx="18288000" cy="0"/>
          </a:xfrm>
          <a:prstGeom prst="line">
            <a:avLst/>
          </a:prstGeom>
          <a:ln w="38100" cap="flat">
            <a:solidFill>
              <a:srgbClr val="247233"/>
            </a:solidFill>
            <a:prstDash val="sysDot"/>
            <a:headEnd type="none" w="sm" len="sm"/>
            <a:tailEnd type="none" w="sm" len="sm"/>
          </a:ln>
        </p:spPr>
        <p:txBody>
          <a:bodyPr/>
          <a:lstStyle/>
          <a:p>
            <a:endParaRPr lang="ja-JP" altLang="en-US"/>
          </a:p>
        </p:txBody>
      </p:sp>
      <p:grpSp>
        <p:nvGrpSpPr>
          <p:cNvPr id="6" name="Group 6"/>
          <p:cNvGrpSpPr/>
          <p:nvPr/>
        </p:nvGrpSpPr>
        <p:grpSpPr>
          <a:xfrm>
            <a:off x="670554" y="0"/>
            <a:ext cx="1606891" cy="2232277"/>
            <a:chOff x="0" y="0"/>
            <a:chExt cx="736600" cy="1023277"/>
          </a:xfrm>
        </p:grpSpPr>
        <p:sp>
          <p:nvSpPr>
            <p:cNvPr id="7" name="Freeform 7"/>
            <p:cNvSpPr/>
            <p:nvPr/>
          </p:nvSpPr>
          <p:spPr>
            <a:xfrm>
              <a:off x="0" y="0"/>
              <a:ext cx="736600" cy="1023277"/>
            </a:xfrm>
            <a:custGeom>
              <a:avLst/>
              <a:gdLst/>
              <a:ahLst/>
              <a:cxnLst/>
              <a:rect l="l" t="t" r="r" b="b"/>
              <a:pathLst>
                <a:path w="736600" h="1023277">
                  <a:moveTo>
                    <a:pt x="736600" y="0"/>
                  </a:moveTo>
                  <a:lnTo>
                    <a:pt x="736600" y="1023277"/>
                  </a:lnTo>
                  <a:lnTo>
                    <a:pt x="368300" y="896277"/>
                  </a:lnTo>
                  <a:lnTo>
                    <a:pt x="0" y="1023277"/>
                  </a:lnTo>
                  <a:lnTo>
                    <a:pt x="0" y="0"/>
                  </a:lnTo>
                  <a:lnTo>
                    <a:pt x="736600" y="0"/>
                  </a:lnTo>
                  <a:close/>
                </a:path>
              </a:pathLst>
            </a:custGeom>
            <a:solidFill>
              <a:srgbClr val="247233"/>
            </a:solidFill>
          </p:spPr>
          <p:txBody>
            <a:bodyPr/>
            <a:lstStyle/>
            <a:p>
              <a:endParaRPr lang="ja-JP" altLang="en-US"/>
            </a:p>
          </p:txBody>
        </p:sp>
        <p:sp>
          <p:nvSpPr>
            <p:cNvPr id="8" name="TextBox 8"/>
            <p:cNvSpPr txBox="1"/>
            <p:nvPr/>
          </p:nvSpPr>
          <p:spPr>
            <a:xfrm>
              <a:off x="0" y="-47625"/>
              <a:ext cx="736600" cy="943902"/>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5903141" y="6259625"/>
            <a:ext cx="2830626" cy="4029362"/>
          </a:xfrm>
          <a:custGeom>
            <a:avLst/>
            <a:gdLst/>
            <a:ahLst/>
            <a:cxnLst/>
            <a:rect l="l" t="t" r="r" b="b"/>
            <a:pathLst>
              <a:path w="2830626" h="4029362">
                <a:moveTo>
                  <a:pt x="0" y="0"/>
                </a:moveTo>
                <a:lnTo>
                  <a:pt x="2830627" y="0"/>
                </a:lnTo>
                <a:lnTo>
                  <a:pt x="2830627" y="4029361"/>
                </a:lnTo>
                <a:lnTo>
                  <a:pt x="0" y="4029361"/>
                </a:lnTo>
                <a:lnTo>
                  <a:pt x="0" y="0"/>
                </a:lnTo>
                <a:close/>
              </a:path>
            </a:pathLst>
          </a:custGeom>
          <a:blipFill>
            <a:blip r:embed="rId2"/>
            <a:stretch>
              <a:fillRect/>
            </a:stretch>
          </a:blipFill>
        </p:spPr>
        <p:txBody>
          <a:bodyPr/>
          <a:lstStyle/>
          <a:p>
            <a:endParaRPr lang="ja-JP" altLang="en-US"/>
          </a:p>
        </p:txBody>
      </p:sp>
      <p:sp>
        <p:nvSpPr>
          <p:cNvPr id="10" name="Freeform 10"/>
          <p:cNvSpPr/>
          <p:nvPr/>
        </p:nvSpPr>
        <p:spPr>
          <a:xfrm>
            <a:off x="9715030" y="6390014"/>
            <a:ext cx="2659108" cy="3929716"/>
          </a:xfrm>
          <a:custGeom>
            <a:avLst/>
            <a:gdLst/>
            <a:ahLst/>
            <a:cxnLst/>
            <a:rect l="l" t="t" r="r" b="b"/>
            <a:pathLst>
              <a:path w="2659108" h="3929716">
                <a:moveTo>
                  <a:pt x="0" y="0"/>
                </a:moveTo>
                <a:lnTo>
                  <a:pt x="2659108" y="0"/>
                </a:lnTo>
                <a:lnTo>
                  <a:pt x="2659108" y="3929716"/>
                </a:lnTo>
                <a:lnTo>
                  <a:pt x="0" y="3929716"/>
                </a:lnTo>
                <a:lnTo>
                  <a:pt x="0" y="0"/>
                </a:lnTo>
                <a:close/>
              </a:path>
            </a:pathLst>
          </a:custGeom>
          <a:blipFill>
            <a:blip r:embed="rId3"/>
            <a:stretch>
              <a:fillRect/>
            </a:stretch>
          </a:blipFill>
        </p:spPr>
        <p:txBody>
          <a:bodyPr/>
          <a:lstStyle/>
          <a:p>
            <a:endParaRPr lang="ja-JP" altLang="en-US"/>
          </a:p>
        </p:txBody>
      </p:sp>
      <p:sp>
        <p:nvSpPr>
          <p:cNvPr id="11" name="Freeform 11"/>
          <p:cNvSpPr/>
          <p:nvPr/>
        </p:nvSpPr>
        <p:spPr>
          <a:xfrm>
            <a:off x="2135739" y="6390014"/>
            <a:ext cx="2786140" cy="3898972"/>
          </a:xfrm>
          <a:custGeom>
            <a:avLst/>
            <a:gdLst/>
            <a:ahLst/>
            <a:cxnLst/>
            <a:rect l="l" t="t" r="r" b="b"/>
            <a:pathLst>
              <a:path w="2786140" h="3898972">
                <a:moveTo>
                  <a:pt x="0" y="0"/>
                </a:moveTo>
                <a:lnTo>
                  <a:pt x="2786140" y="0"/>
                </a:lnTo>
                <a:lnTo>
                  <a:pt x="2786140" y="3898972"/>
                </a:lnTo>
                <a:lnTo>
                  <a:pt x="0" y="3898972"/>
                </a:lnTo>
                <a:lnTo>
                  <a:pt x="0" y="0"/>
                </a:lnTo>
                <a:close/>
              </a:path>
            </a:pathLst>
          </a:custGeom>
          <a:blipFill>
            <a:blip r:embed="rId4"/>
            <a:stretch>
              <a:fillRect/>
            </a:stretch>
          </a:blipFill>
        </p:spPr>
        <p:txBody>
          <a:bodyPr/>
          <a:lstStyle/>
          <a:p>
            <a:endParaRPr lang="ja-JP" altLang="en-US"/>
          </a:p>
        </p:txBody>
      </p:sp>
      <p:sp>
        <p:nvSpPr>
          <p:cNvPr id="12" name="Freeform 12"/>
          <p:cNvSpPr/>
          <p:nvPr/>
        </p:nvSpPr>
        <p:spPr>
          <a:xfrm>
            <a:off x="13355213" y="6259625"/>
            <a:ext cx="2797048" cy="4029362"/>
          </a:xfrm>
          <a:custGeom>
            <a:avLst/>
            <a:gdLst/>
            <a:ahLst/>
            <a:cxnLst/>
            <a:rect l="l" t="t" r="r" b="b"/>
            <a:pathLst>
              <a:path w="2797048" h="4029362">
                <a:moveTo>
                  <a:pt x="0" y="0"/>
                </a:moveTo>
                <a:lnTo>
                  <a:pt x="2797048" y="0"/>
                </a:lnTo>
                <a:lnTo>
                  <a:pt x="2797048" y="4029361"/>
                </a:lnTo>
                <a:lnTo>
                  <a:pt x="0" y="4029361"/>
                </a:lnTo>
                <a:lnTo>
                  <a:pt x="0" y="0"/>
                </a:lnTo>
                <a:close/>
              </a:path>
            </a:pathLst>
          </a:custGeom>
          <a:blipFill>
            <a:blip r:embed="rId5"/>
            <a:stretch>
              <a:fillRect/>
            </a:stretch>
          </a:blipFill>
        </p:spPr>
        <p:txBody>
          <a:bodyPr/>
          <a:lstStyle/>
          <a:p>
            <a:endParaRPr lang="ja-JP" altLang="en-US"/>
          </a:p>
        </p:txBody>
      </p:sp>
      <p:grpSp>
        <p:nvGrpSpPr>
          <p:cNvPr id="13" name="Group 13"/>
          <p:cNvGrpSpPr/>
          <p:nvPr/>
        </p:nvGrpSpPr>
        <p:grpSpPr>
          <a:xfrm>
            <a:off x="1695014" y="2824560"/>
            <a:ext cx="3548249" cy="3185081"/>
            <a:chOff x="0" y="0"/>
            <a:chExt cx="4730998" cy="4246774"/>
          </a:xfrm>
        </p:grpSpPr>
        <p:grpSp>
          <p:nvGrpSpPr>
            <p:cNvPr id="14" name="Group 14"/>
            <p:cNvGrpSpPr/>
            <p:nvPr/>
          </p:nvGrpSpPr>
          <p:grpSpPr>
            <a:xfrm>
              <a:off x="0" y="0"/>
              <a:ext cx="4730998" cy="3790375"/>
              <a:chOff x="0" y="0"/>
              <a:chExt cx="1014505" cy="812800"/>
            </a:xfrm>
          </p:grpSpPr>
          <p:sp>
            <p:nvSpPr>
              <p:cNvPr id="15" name="Freeform 15"/>
              <p:cNvSpPr/>
              <p:nvPr/>
            </p:nvSpPr>
            <p:spPr>
              <a:xfrm>
                <a:off x="0" y="0"/>
                <a:ext cx="1014505" cy="812800"/>
              </a:xfrm>
              <a:custGeom>
                <a:avLst/>
                <a:gdLst/>
                <a:ahLst/>
                <a:cxnLst/>
                <a:rect l="l" t="t" r="r" b="b"/>
                <a:pathLst>
                  <a:path w="1014505" h="812800">
                    <a:moveTo>
                      <a:pt x="111277" y="0"/>
                    </a:moveTo>
                    <a:lnTo>
                      <a:pt x="903228" y="0"/>
                    </a:lnTo>
                    <a:cubicBezTo>
                      <a:pt x="932741" y="0"/>
                      <a:pt x="961045" y="11724"/>
                      <a:pt x="981913" y="32592"/>
                    </a:cubicBezTo>
                    <a:cubicBezTo>
                      <a:pt x="1002781" y="53461"/>
                      <a:pt x="1014505" y="81764"/>
                      <a:pt x="1014505" y="111277"/>
                    </a:cubicBezTo>
                    <a:lnTo>
                      <a:pt x="1014505" y="701523"/>
                    </a:lnTo>
                    <a:cubicBezTo>
                      <a:pt x="1014505" y="731036"/>
                      <a:pt x="1002781" y="759339"/>
                      <a:pt x="981913" y="780208"/>
                    </a:cubicBezTo>
                    <a:cubicBezTo>
                      <a:pt x="961045" y="801076"/>
                      <a:pt x="932741" y="812800"/>
                      <a:pt x="903228" y="812800"/>
                    </a:cubicBezTo>
                    <a:lnTo>
                      <a:pt x="111277" y="812800"/>
                    </a:lnTo>
                    <a:cubicBezTo>
                      <a:pt x="81764" y="812800"/>
                      <a:pt x="53461" y="801076"/>
                      <a:pt x="32592" y="780208"/>
                    </a:cubicBezTo>
                    <a:cubicBezTo>
                      <a:pt x="11724" y="759339"/>
                      <a:pt x="0" y="731036"/>
                      <a:pt x="0" y="701523"/>
                    </a:cubicBezTo>
                    <a:lnTo>
                      <a:pt x="0" y="111277"/>
                    </a:lnTo>
                    <a:cubicBezTo>
                      <a:pt x="0" y="81764"/>
                      <a:pt x="11724" y="53461"/>
                      <a:pt x="32592" y="32592"/>
                    </a:cubicBezTo>
                    <a:cubicBezTo>
                      <a:pt x="53461" y="11724"/>
                      <a:pt x="81764" y="0"/>
                      <a:pt x="111277" y="0"/>
                    </a:cubicBezTo>
                    <a:close/>
                  </a:path>
                </a:pathLst>
              </a:custGeom>
              <a:solidFill>
                <a:srgbClr val="DFE8E1"/>
              </a:solidFill>
            </p:spPr>
            <p:txBody>
              <a:bodyPr/>
              <a:lstStyle/>
              <a:p>
                <a:endParaRPr lang="ja-JP" altLang="en-US"/>
              </a:p>
            </p:txBody>
          </p:sp>
          <p:sp>
            <p:nvSpPr>
              <p:cNvPr id="16" name="TextBox 16"/>
              <p:cNvSpPr txBox="1"/>
              <p:nvPr/>
            </p:nvSpPr>
            <p:spPr>
              <a:xfrm>
                <a:off x="0" y="-47625"/>
                <a:ext cx="1014505" cy="86042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994184" y="3596972"/>
              <a:ext cx="742631" cy="649802"/>
              <a:chOff x="0" y="0"/>
              <a:chExt cx="812800" cy="711200"/>
            </a:xfrm>
          </p:grpSpPr>
          <p:sp>
            <p:nvSpPr>
              <p:cNvPr id="18" name="Freeform 1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FE8E1"/>
              </a:solidFill>
            </p:spPr>
            <p:txBody>
              <a:bodyPr/>
              <a:lstStyle/>
              <a:p>
                <a:endParaRPr lang="ja-JP" altLang="en-US"/>
              </a:p>
            </p:txBody>
          </p:sp>
          <p:sp>
            <p:nvSpPr>
              <p:cNvPr id="19" name="TextBox 19"/>
              <p:cNvSpPr txBox="1"/>
              <p:nvPr/>
            </p:nvSpPr>
            <p:spPr>
              <a:xfrm>
                <a:off x="127000" y="3175"/>
                <a:ext cx="558800" cy="377825"/>
              </a:xfrm>
              <a:prstGeom prst="rect">
                <a:avLst/>
              </a:prstGeom>
            </p:spPr>
            <p:txBody>
              <a:bodyPr lIns="50800" tIns="50800" rIns="50800" bIns="50800" rtlCol="0" anchor="ctr"/>
              <a:lstStyle/>
              <a:p>
                <a:pPr algn="ctr">
                  <a:lnSpc>
                    <a:spcPts val="2659"/>
                  </a:lnSpc>
                </a:pPr>
                <a:endParaRPr/>
              </a:p>
            </p:txBody>
          </p:sp>
        </p:grpSp>
      </p:grpSp>
      <p:grpSp>
        <p:nvGrpSpPr>
          <p:cNvPr id="20" name="Group 20"/>
          <p:cNvGrpSpPr/>
          <p:nvPr/>
        </p:nvGrpSpPr>
        <p:grpSpPr>
          <a:xfrm>
            <a:off x="5478255" y="2824560"/>
            <a:ext cx="3548249" cy="3185081"/>
            <a:chOff x="0" y="0"/>
            <a:chExt cx="4730998" cy="4246774"/>
          </a:xfrm>
        </p:grpSpPr>
        <p:grpSp>
          <p:nvGrpSpPr>
            <p:cNvPr id="21" name="Group 21"/>
            <p:cNvGrpSpPr/>
            <p:nvPr/>
          </p:nvGrpSpPr>
          <p:grpSpPr>
            <a:xfrm>
              <a:off x="0" y="0"/>
              <a:ext cx="4730998" cy="3790375"/>
              <a:chOff x="0" y="0"/>
              <a:chExt cx="1014505" cy="812800"/>
            </a:xfrm>
          </p:grpSpPr>
          <p:sp>
            <p:nvSpPr>
              <p:cNvPr id="22" name="Freeform 22"/>
              <p:cNvSpPr/>
              <p:nvPr/>
            </p:nvSpPr>
            <p:spPr>
              <a:xfrm>
                <a:off x="0" y="0"/>
                <a:ext cx="1014505" cy="812800"/>
              </a:xfrm>
              <a:custGeom>
                <a:avLst/>
                <a:gdLst/>
                <a:ahLst/>
                <a:cxnLst/>
                <a:rect l="l" t="t" r="r" b="b"/>
                <a:pathLst>
                  <a:path w="1014505" h="812800">
                    <a:moveTo>
                      <a:pt x="111277" y="0"/>
                    </a:moveTo>
                    <a:lnTo>
                      <a:pt x="903228" y="0"/>
                    </a:lnTo>
                    <a:cubicBezTo>
                      <a:pt x="932741" y="0"/>
                      <a:pt x="961045" y="11724"/>
                      <a:pt x="981913" y="32592"/>
                    </a:cubicBezTo>
                    <a:cubicBezTo>
                      <a:pt x="1002781" y="53461"/>
                      <a:pt x="1014505" y="81764"/>
                      <a:pt x="1014505" y="111277"/>
                    </a:cubicBezTo>
                    <a:lnTo>
                      <a:pt x="1014505" y="701523"/>
                    </a:lnTo>
                    <a:cubicBezTo>
                      <a:pt x="1014505" y="731036"/>
                      <a:pt x="1002781" y="759339"/>
                      <a:pt x="981913" y="780208"/>
                    </a:cubicBezTo>
                    <a:cubicBezTo>
                      <a:pt x="961045" y="801076"/>
                      <a:pt x="932741" y="812800"/>
                      <a:pt x="903228" y="812800"/>
                    </a:cubicBezTo>
                    <a:lnTo>
                      <a:pt x="111277" y="812800"/>
                    </a:lnTo>
                    <a:cubicBezTo>
                      <a:pt x="81764" y="812800"/>
                      <a:pt x="53461" y="801076"/>
                      <a:pt x="32592" y="780208"/>
                    </a:cubicBezTo>
                    <a:cubicBezTo>
                      <a:pt x="11724" y="759339"/>
                      <a:pt x="0" y="731036"/>
                      <a:pt x="0" y="701523"/>
                    </a:cubicBezTo>
                    <a:lnTo>
                      <a:pt x="0" y="111277"/>
                    </a:lnTo>
                    <a:cubicBezTo>
                      <a:pt x="0" y="81764"/>
                      <a:pt x="11724" y="53461"/>
                      <a:pt x="32592" y="32592"/>
                    </a:cubicBezTo>
                    <a:cubicBezTo>
                      <a:pt x="53461" y="11724"/>
                      <a:pt x="81764" y="0"/>
                      <a:pt x="111277" y="0"/>
                    </a:cubicBezTo>
                    <a:close/>
                  </a:path>
                </a:pathLst>
              </a:custGeom>
              <a:solidFill>
                <a:srgbClr val="DFE8E1"/>
              </a:solidFill>
            </p:spPr>
            <p:txBody>
              <a:bodyPr/>
              <a:lstStyle/>
              <a:p>
                <a:endParaRPr lang="ja-JP" altLang="en-US"/>
              </a:p>
            </p:txBody>
          </p:sp>
          <p:sp>
            <p:nvSpPr>
              <p:cNvPr id="23" name="TextBox 23"/>
              <p:cNvSpPr txBox="1"/>
              <p:nvPr/>
            </p:nvSpPr>
            <p:spPr>
              <a:xfrm>
                <a:off x="0" y="-47625"/>
                <a:ext cx="1014505" cy="86042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994184" y="3596972"/>
              <a:ext cx="742631" cy="649802"/>
              <a:chOff x="0" y="0"/>
              <a:chExt cx="812800" cy="711200"/>
            </a:xfrm>
          </p:grpSpPr>
          <p:sp>
            <p:nvSpPr>
              <p:cNvPr id="25" name="Freeform 25"/>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FE8E1"/>
              </a:solidFill>
            </p:spPr>
            <p:txBody>
              <a:bodyPr/>
              <a:lstStyle/>
              <a:p>
                <a:endParaRPr lang="ja-JP" altLang="en-US"/>
              </a:p>
            </p:txBody>
          </p:sp>
          <p:sp>
            <p:nvSpPr>
              <p:cNvPr id="26" name="TextBox 26"/>
              <p:cNvSpPr txBox="1"/>
              <p:nvPr/>
            </p:nvSpPr>
            <p:spPr>
              <a:xfrm>
                <a:off x="127000" y="3175"/>
                <a:ext cx="558800" cy="377825"/>
              </a:xfrm>
              <a:prstGeom prst="rect">
                <a:avLst/>
              </a:prstGeom>
            </p:spPr>
            <p:txBody>
              <a:bodyPr lIns="50800" tIns="50800" rIns="50800" bIns="50800" rtlCol="0" anchor="ctr"/>
              <a:lstStyle/>
              <a:p>
                <a:pPr algn="ctr">
                  <a:lnSpc>
                    <a:spcPts val="2659"/>
                  </a:lnSpc>
                </a:pPr>
                <a:endParaRPr/>
              </a:p>
            </p:txBody>
          </p:sp>
        </p:grpSp>
      </p:grpSp>
      <p:grpSp>
        <p:nvGrpSpPr>
          <p:cNvPr id="27" name="Group 27"/>
          <p:cNvGrpSpPr/>
          <p:nvPr/>
        </p:nvGrpSpPr>
        <p:grpSpPr>
          <a:xfrm>
            <a:off x="9261496" y="2824560"/>
            <a:ext cx="3548249" cy="3185081"/>
            <a:chOff x="0" y="0"/>
            <a:chExt cx="4730998" cy="4246774"/>
          </a:xfrm>
        </p:grpSpPr>
        <p:grpSp>
          <p:nvGrpSpPr>
            <p:cNvPr id="28" name="Group 28"/>
            <p:cNvGrpSpPr/>
            <p:nvPr/>
          </p:nvGrpSpPr>
          <p:grpSpPr>
            <a:xfrm>
              <a:off x="0" y="0"/>
              <a:ext cx="4730998" cy="3790375"/>
              <a:chOff x="0" y="0"/>
              <a:chExt cx="1014505" cy="812800"/>
            </a:xfrm>
          </p:grpSpPr>
          <p:sp>
            <p:nvSpPr>
              <p:cNvPr id="29" name="Freeform 29"/>
              <p:cNvSpPr/>
              <p:nvPr/>
            </p:nvSpPr>
            <p:spPr>
              <a:xfrm>
                <a:off x="0" y="0"/>
                <a:ext cx="1014505" cy="812800"/>
              </a:xfrm>
              <a:custGeom>
                <a:avLst/>
                <a:gdLst/>
                <a:ahLst/>
                <a:cxnLst/>
                <a:rect l="l" t="t" r="r" b="b"/>
                <a:pathLst>
                  <a:path w="1014505" h="812800">
                    <a:moveTo>
                      <a:pt x="111277" y="0"/>
                    </a:moveTo>
                    <a:lnTo>
                      <a:pt x="903228" y="0"/>
                    </a:lnTo>
                    <a:cubicBezTo>
                      <a:pt x="932741" y="0"/>
                      <a:pt x="961045" y="11724"/>
                      <a:pt x="981913" y="32592"/>
                    </a:cubicBezTo>
                    <a:cubicBezTo>
                      <a:pt x="1002781" y="53461"/>
                      <a:pt x="1014505" y="81764"/>
                      <a:pt x="1014505" y="111277"/>
                    </a:cubicBezTo>
                    <a:lnTo>
                      <a:pt x="1014505" y="701523"/>
                    </a:lnTo>
                    <a:cubicBezTo>
                      <a:pt x="1014505" y="731036"/>
                      <a:pt x="1002781" y="759339"/>
                      <a:pt x="981913" y="780208"/>
                    </a:cubicBezTo>
                    <a:cubicBezTo>
                      <a:pt x="961045" y="801076"/>
                      <a:pt x="932741" y="812800"/>
                      <a:pt x="903228" y="812800"/>
                    </a:cubicBezTo>
                    <a:lnTo>
                      <a:pt x="111277" y="812800"/>
                    </a:lnTo>
                    <a:cubicBezTo>
                      <a:pt x="81764" y="812800"/>
                      <a:pt x="53461" y="801076"/>
                      <a:pt x="32592" y="780208"/>
                    </a:cubicBezTo>
                    <a:cubicBezTo>
                      <a:pt x="11724" y="759339"/>
                      <a:pt x="0" y="731036"/>
                      <a:pt x="0" y="701523"/>
                    </a:cubicBezTo>
                    <a:lnTo>
                      <a:pt x="0" y="111277"/>
                    </a:lnTo>
                    <a:cubicBezTo>
                      <a:pt x="0" y="81764"/>
                      <a:pt x="11724" y="53461"/>
                      <a:pt x="32592" y="32592"/>
                    </a:cubicBezTo>
                    <a:cubicBezTo>
                      <a:pt x="53461" y="11724"/>
                      <a:pt x="81764" y="0"/>
                      <a:pt x="111277" y="0"/>
                    </a:cubicBezTo>
                    <a:close/>
                  </a:path>
                </a:pathLst>
              </a:custGeom>
              <a:solidFill>
                <a:srgbClr val="DFE8E1"/>
              </a:solidFill>
            </p:spPr>
            <p:txBody>
              <a:bodyPr/>
              <a:lstStyle/>
              <a:p>
                <a:endParaRPr lang="ja-JP" altLang="en-US"/>
              </a:p>
            </p:txBody>
          </p:sp>
          <p:sp>
            <p:nvSpPr>
              <p:cNvPr id="30" name="TextBox 30"/>
              <p:cNvSpPr txBox="1"/>
              <p:nvPr/>
            </p:nvSpPr>
            <p:spPr>
              <a:xfrm>
                <a:off x="0" y="-47625"/>
                <a:ext cx="1014505" cy="860425"/>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994184" y="3596972"/>
              <a:ext cx="742631" cy="649802"/>
              <a:chOff x="0" y="0"/>
              <a:chExt cx="812800" cy="711200"/>
            </a:xfrm>
          </p:grpSpPr>
          <p:sp>
            <p:nvSpPr>
              <p:cNvPr id="32" name="Freeform 32"/>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FE8E1"/>
              </a:solidFill>
            </p:spPr>
            <p:txBody>
              <a:bodyPr/>
              <a:lstStyle/>
              <a:p>
                <a:endParaRPr lang="ja-JP" altLang="en-US"/>
              </a:p>
            </p:txBody>
          </p:sp>
          <p:sp>
            <p:nvSpPr>
              <p:cNvPr id="33" name="TextBox 33"/>
              <p:cNvSpPr txBox="1"/>
              <p:nvPr/>
            </p:nvSpPr>
            <p:spPr>
              <a:xfrm>
                <a:off x="127000" y="3175"/>
                <a:ext cx="558800" cy="377825"/>
              </a:xfrm>
              <a:prstGeom prst="rect">
                <a:avLst/>
              </a:prstGeom>
            </p:spPr>
            <p:txBody>
              <a:bodyPr lIns="50800" tIns="50800" rIns="50800" bIns="50800" rtlCol="0" anchor="ctr"/>
              <a:lstStyle/>
              <a:p>
                <a:pPr algn="ctr">
                  <a:lnSpc>
                    <a:spcPts val="2659"/>
                  </a:lnSpc>
                </a:pPr>
                <a:endParaRPr/>
              </a:p>
            </p:txBody>
          </p:sp>
        </p:grpSp>
      </p:grpSp>
      <p:grpSp>
        <p:nvGrpSpPr>
          <p:cNvPr id="34" name="Group 34"/>
          <p:cNvGrpSpPr/>
          <p:nvPr/>
        </p:nvGrpSpPr>
        <p:grpSpPr>
          <a:xfrm>
            <a:off x="13044738" y="2824560"/>
            <a:ext cx="3548249" cy="3185081"/>
            <a:chOff x="0" y="0"/>
            <a:chExt cx="4730998" cy="4246774"/>
          </a:xfrm>
        </p:grpSpPr>
        <p:grpSp>
          <p:nvGrpSpPr>
            <p:cNvPr id="35" name="Group 35"/>
            <p:cNvGrpSpPr/>
            <p:nvPr/>
          </p:nvGrpSpPr>
          <p:grpSpPr>
            <a:xfrm>
              <a:off x="0" y="0"/>
              <a:ext cx="4730998" cy="3790375"/>
              <a:chOff x="0" y="0"/>
              <a:chExt cx="1014505" cy="812800"/>
            </a:xfrm>
          </p:grpSpPr>
          <p:sp>
            <p:nvSpPr>
              <p:cNvPr id="36" name="Freeform 36"/>
              <p:cNvSpPr/>
              <p:nvPr/>
            </p:nvSpPr>
            <p:spPr>
              <a:xfrm>
                <a:off x="0" y="0"/>
                <a:ext cx="1014505" cy="812800"/>
              </a:xfrm>
              <a:custGeom>
                <a:avLst/>
                <a:gdLst/>
                <a:ahLst/>
                <a:cxnLst/>
                <a:rect l="l" t="t" r="r" b="b"/>
                <a:pathLst>
                  <a:path w="1014505" h="812800">
                    <a:moveTo>
                      <a:pt x="111277" y="0"/>
                    </a:moveTo>
                    <a:lnTo>
                      <a:pt x="903228" y="0"/>
                    </a:lnTo>
                    <a:cubicBezTo>
                      <a:pt x="932741" y="0"/>
                      <a:pt x="961045" y="11724"/>
                      <a:pt x="981913" y="32592"/>
                    </a:cubicBezTo>
                    <a:cubicBezTo>
                      <a:pt x="1002781" y="53461"/>
                      <a:pt x="1014505" y="81764"/>
                      <a:pt x="1014505" y="111277"/>
                    </a:cubicBezTo>
                    <a:lnTo>
                      <a:pt x="1014505" y="701523"/>
                    </a:lnTo>
                    <a:cubicBezTo>
                      <a:pt x="1014505" y="731036"/>
                      <a:pt x="1002781" y="759339"/>
                      <a:pt x="981913" y="780208"/>
                    </a:cubicBezTo>
                    <a:cubicBezTo>
                      <a:pt x="961045" y="801076"/>
                      <a:pt x="932741" y="812800"/>
                      <a:pt x="903228" y="812800"/>
                    </a:cubicBezTo>
                    <a:lnTo>
                      <a:pt x="111277" y="812800"/>
                    </a:lnTo>
                    <a:cubicBezTo>
                      <a:pt x="81764" y="812800"/>
                      <a:pt x="53461" y="801076"/>
                      <a:pt x="32592" y="780208"/>
                    </a:cubicBezTo>
                    <a:cubicBezTo>
                      <a:pt x="11724" y="759339"/>
                      <a:pt x="0" y="731036"/>
                      <a:pt x="0" y="701523"/>
                    </a:cubicBezTo>
                    <a:lnTo>
                      <a:pt x="0" y="111277"/>
                    </a:lnTo>
                    <a:cubicBezTo>
                      <a:pt x="0" y="81764"/>
                      <a:pt x="11724" y="53461"/>
                      <a:pt x="32592" y="32592"/>
                    </a:cubicBezTo>
                    <a:cubicBezTo>
                      <a:pt x="53461" y="11724"/>
                      <a:pt x="81764" y="0"/>
                      <a:pt x="111277" y="0"/>
                    </a:cubicBezTo>
                    <a:close/>
                  </a:path>
                </a:pathLst>
              </a:custGeom>
              <a:solidFill>
                <a:srgbClr val="DFE8E1"/>
              </a:solidFill>
            </p:spPr>
            <p:txBody>
              <a:bodyPr/>
              <a:lstStyle/>
              <a:p>
                <a:endParaRPr lang="ja-JP" altLang="en-US"/>
              </a:p>
            </p:txBody>
          </p:sp>
          <p:sp>
            <p:nvSpPr>
              <p:cNvPr id="37" name="TextBox 37"/>
              <p:cNvSpPr txBox="1"/>
              <p:nvPr/>
            </p:nvSpPr>
            <p:spPr>
              <a:xfrm>
                <a:off x="0" y="-47625"/>
                <a:ext cx="1014505" cy="860425"/>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1994184" y="3596972"/>
              <a:ext cx="742631" cy="649802"/>
              <a:chOff x="0" y="0"/>
              <a:chExt cx="812800" cy="711200"/>
            </a:xfrm>
          </p:grpSpPr>
          <p:sp>
            <p:nvSpPr>
              <p:cNvPr id="39" name="Freeform 39"/>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DFE8E1"/>
              </a:solidFill>
            </p:spPr>
            <p:txBody>
              <a:bodyPr/>
              <a:lstStyle/>
              <a:p>
                <a:endParaRPr lang="ja-JP" altLang="en-US"/>
              </a:p>
            </p:txBody>
          </p:sp>
          <p:sp>
            <p:nvSpPr>
              <p:cNvPr id="40" name="TextBox 40"/>
              <p:cNvSpPr txBox="1"/>
              <p:nvPr/>
            </p:nvSpPr>
            <p:spPr>
              <a:xfrm>
                <a:off x="127000" y="3175"/>
                <a:ext cx="558800" cy="377825"/>
              </a:xfrm>
              <a:prstGeom prst="rect">
                <a:avLst/>
              </a:prstGeom>
            </p:spPr>
            <p:txBody>
              <a:bodyPr lIns="50800" tIns="50800" rIns="50800" bIns="50800" rtlCol="0" anchor="ctr"/>
              <a:lstStyle/>
              <a:p>
                <a:pPr algn="ctr">
                  <a:lnSpc>
                    <a:spcPts val="2659"/>
                  </a:lnSpc>
                </a:pPr>
                <a:endParaRPr/>
              </a:p>
            </p:txBody>
          </p:sp>
        </p:grpSp>
      </p:grpSp>
      <p:sp>
        <p:nvSpPr>
          <p:cNvPr id="41" name="TextBox 41"/>
          <p:cNvSpPr txBox="1"/>
          <p:nvPr/>
        </p:nvSpPr>
        <p:spPr>
          <a:xfrm>
            <a:off x="812275" y="661201"/>
            <a:ext cx="1323449" cy="953135"/>
          </a:xfrm>
          <a:prstGeom prst="rect">
            <a:avLst/>
          </a:prstGeom>
        </p:spPr>
        <p:txBody>
          <a:bodyPr lIns="0" tIns="0" rIns="0" bIns="0" rtlCol="0" anchor="t">
            <a:spAutoFit/>
          </a:bodyPr>
          <a:lstStyle/>
          <a:p>
            <a:pPr marL="0" lvl="0" indent="0" algn="ctr">
              <a:lnSpc>
                <a:spcPts val="7840"/>
              </a:lnSpc>
              <a:spcBef>
                <a:spcPct val="0"/>
              </a:spcBef>
            </a:pPr>
            <a:r>
              <a:rPr lang="en-US" sz="5600" b="1" u="none" spc="560">
                <a:solidFill>
                  <a:srgbClr val="FFFFFF"/>
                </a:solidFill>
                <a:latin typeface="League Spartan"/>
                <a:ea typeface="League Spartan"/>
                <a:cs typeface="League Spartan"/>
                <a:sym typeface="League Spartan"/>
              </a:rPr>
              <a:t>03</a:t>
            </a:r>
          </a:p>
        </p:txBody>
      </p:sp>
      <p:sp>
        <p:nvSpPr>
          <p:cNvPr id="42" name="TextBox 42"/>
          <p:cNvSpPr txBox="1"/>
          <p:nvPr/>
        </p:nvSpPr>
        <p:spPr>
          <a:xfrm>
            <a:off x="2973269" y="689776"/>
            <a:ext cx="13856323" cy="622935"/>
          </a:xfrm>
          <a:prstGeom prst="rect">
            <a:avLst/>
          </a:prstGeom>
        </p:spPr>
        <p:txBody>
          <a:bodyPr lIns="0" tIns="0" rIns="0" bIns="0" rtlCol="0" anchor="t">
            <a:spAutoFit/>
          </a:bodyPr>
          <a:lstStyle/>
          <a:p>
            <a:pPr marL="0" lvl="0" indent="0" algn="l">
              <a:lnSpc>
                <a:spcPts val="5040"/>
              </a:lnSpc>
              <a:spcBef>
                <a:spcPct val="0"/>
              </a:spcBef>
            </a:pPr>
            <a:r>
              <a:rPr lang="en-US" sz="3600" b="1" spc="1080">
                <a:solidFill>
                  <a:srgbClr val="247233"/>
                </a:solidFill>
                <a:latin typeface="Noto Sans JP Heavy"/>
                <a:ea typeface="Noto Sans JP Heavy"/>
                <a:cs typeface="Noto Sans JP Heavy"/>
                <a:sym typeface="Noto Sans JP Heavy"/>
              </a:rPr>
              <a:t>その他の利点</a:t>
            </a:r>
          </a:p>
        </p:txBody>
      </p:sp>
      <p:sp>
        <p:nvSpPr>
          <p:cNvPr id="43" name="TextBox 43"/>
          <p:cNvSpPr txBox="1"/>
          <p:nvPr/>
        </p:nvSpPr>
        <p:spPr>
          <a:xfrm>
            <a:off x="1732569" y="3683976"/>
            <a:ext cx="3592480" cy="1114425"/>
          </a:xfrm>
          <a:prstGeom prst="rect">
            <a:avLst/>
          </a:prstGeom>
        </p:spPr>
        <p:txBody>
          <a:bodyPr lIns="0" tIns="0" rIns="0" bIns="0" rtlCol="0" anchor="t">
            <a:spAutoFit/>
          </a:bodyPr>
          <a:lstStyle/>
          <a:p>
            <a:pPr algn="ctr">
              <a:lnSpc>
                <a:spcPts val="4589"/>
              </a:lnSpc>
            </a:pPr>
            <a:r>
              <a:rPr lang="en-US" sz="2699" b="1" spc="134">
                <a:solidFill>
                  <a:srgbClr val="247233"/>
                </a:solidFill>
                <a:latin typeface="Noto Sans JP Heavy"/>
                <a:ea typeface="Noto Sans JP Heavy"/>
                <a:cs typeface="Noto Sans JP Heavy"/>
                <a:sym typeface="Noto Sans JP Heavy"/>
              </a:rPr>
              <a:t>お金を気にせず</a:t>
            </a:r>
          </a:p>
          <a:p>
            <a:pPr marL="0" lvl="0" indent="0" algn="ctr">
              <a:lnSpc>
                <a:spcPts val="4589"/>
              </a:lnSpc>
            </a:pPr>
            <a:r>
              <a:rPr lang="en-US" sz="2699" b="1" spc="134">
                <a:solidFill>
                  <a:srgbClr val="247233"/>
                </a:solidFill>
                <a:latin typeface="Noto Sans JP Heavy"/>
                <a:ea typeface="Noto Sans JP Heavy"/>
                <a:cs typeface="Noto Sans JP Heavy"/>
                <a:sym typeface="Noto Sans JP Heavy"/>
              </a:rPr>
              <a:t>のびのびと楽しめる</a:t>
            </a:r>
          </a:p>
        </p:txBody>
      </p:sp>
      <p:sp>
        <p:nvSpPr>
          <p:cNvPr id="44" name="TextBox 44"/>
          <p:cNvSpPr txBox="1"/>
          <p:nvPr/>
        </p:nvSpPr>
        <p:spPr>
          <a:xfrm>
            <a:off x="4921879" y="3692020"/>
            <a:ext cx="4706093" cy="1063625"/>
          </a:xfrm>
          <a:prstGeom prst="rect">
            <a:avLst/>
          </a:prstGeom>
        </p:spPr>
        <p:txBody>
          <a:bodyPr lIns="0" tIns="0" rIns="0" bIns="0" rtlCol="0" anchor="t">
            <a:spAutoFit/>
          </a:bodyPr>
          <a:lstStyle/>
          <a:p>
            <a:pPr algn="ctr">
              <a:lnSpc>
                <a:spcPts val="4419"/>
              </a:lnSpc>
            </a:pPr>
            <a:r>
              <a:rPr lang="en-US" sz="2599" b="1" spc="129">
                <a:solidFill>
                  <a:srgbClr val="247233"/>
                </a:solidFill>
                <a:latin typeface="Noto Sans JP Bold"/>
                <a:ea typeface="Noto Sans JP Bold"/>
                <a:cs typeface="Noto Sans JP Bold"/>
                <a:sym typeface="Noto Sans JP Bold"/>
              </a:rPr>
              <a:t>知られていない</a:t>
            </a:r>
          </a:p>
          <a:p>
            <a:pPr marL="0" lvl="0" indent="0" algn="ctr">
              <a:lnSpc>
                <a:spcPts val="4419"/>
              </a:lnSpc>
            </a:pPr>
            <a:r>
              <a:rPr lang="en-US" sz="2599" b="1" spc="129">
                <a:solidFill>
                  <a:srgbClr val="247233"/>
                </a:solidFill>
                <a:latin typeface="Noto Sans JP Bold"/>
                <a:ea typeface="Noto Sans JP Bold"/>
                <a:cs typeface="Noto Sans JP Bold"/>
                <a:sym typeface="Noto Sans JP Bold"/>
              </a:rPr>
              <a:t>穴場スポットを提供</a:t>
            </a:r>
          </a:p>
        </p:txBody>
      </p:sp>
      <p:sp>
        <p:nvSpPr>
          <p:cNvPr id="45" name="TextBox 45"/>
          <p:cNvSpPr txBox="1"/>
          <p:nvPr/>
        </p:nvSpPr>
        <p:spPr>
          <a:xfrm>
            <a:off x="13423129" y="3683976"/>
            <a:ext cx="2791467" cy="1114425"/>
          </a:xfrm>
          <a:prstGeom prst="rect">
            <a:avLst/>
          </a:prstGeom>
        </p:spPr>
        <p:txBody>
          <a:bodyPr lIns="0" tIns="0" rIns="0" bIns="0" rtlCol="0" anchor="t">
            <a:spAutoFit/>
          </a:bodyPr>
          <a:lstStyle/>
          <a:p>
            <a:pPr algn="ctr">
              <a:lnSpc>
                <a:spcPts val="4589"/>
              </a:lnSpc>
            </a:pPr>
            <a:r>
              <a:rPr lang="en-US" sz="2699" b="1" spc="134">
                <a:solidFill>
                  <a:srgbClr val="247233"/>
                </a:solidFill>
                <a:latin typeface="Noto Sans JP Heavy"/>
                <a:ea typeface="Noto Sans JP Heavy"/>
                <a:cs typeface="Noto Sans JP Heavy"/>
                <a:sym typeface="Noto Sans JP Heavy"/>
              </a:rPr>
              <a:t>ランダム要素で</a:t>
            </a:r>
          </a:p>
          <a:p>
            <a:pPr marL="0" lvl="0" indent="0" algn="ctr">
              <a:lnSpc>
                <a:spcPts val="4589"/>
              </a:lnSpc>
            </a:pPr>
            <a:r>
              <a:rPr lang="en-US" sz="2699" b="1" spc="134">
                <a:solidFill>
                  <a:srgbClr val="247233"/>
                </a:solidFill>
                <a:latin typeface="Noto Sans JP Heavy"/>
                <a:ea typeface="Noto Sans JP Heavy"/>
                <a:cs typeface="Noto Sans JP Heavy"/>
                <a:sym typeface="Noto Sans JP Heavy"/>
              </a:rPr>
              <a:t>行き先を分散</a:t>
            </a:r>
          </a:p>
        </p:txBody>
      </p:sp>
      <p:sp>
        <p:nvSpPr>
          <p:cNvPr id="46" name="TextBox 46"/>
          <p:cNvSpPr txBox="1"/>
          <p:nvPr/>
        </p:nvSpPr>
        <p:spPr>
          <a:xfrm>
            <a:off x="9270459" y="3847806"/>
            <a:ext cx="3548249" cy="950596"/>
          </a:xfrm>
          <a:prstGeom prst="rect">
            <a:avLst/>
          </a:prstGeom>
        </p:spPr>
        <p:txBody>
          <a:bodyPr lIns="0" tIns="0" rIns="0" bIns="0" rtlCol="0" anchor="t">
            <a:spAutoFit/>
          </a:bodyPr>
          <a:lstStyle/>
          <a:p>
            <a:pPr algn="ctr">
              <a:lnSpc>
                <a:spcPts val="3779"/>
              </a:lnSpc>
              <a:spcBef>
                <a:spcPct val="0"/>
              </a:spcBef>
            </a:pPr>
            <a:r>
              <a:rPr lang="en-US" sz="2699">
                <a:solidFill>
                  <a:srgbClr val="0E7658"/>
                </a:solidFill>
                <a:latin typeface="M Plus Rounded Black"/>
                <a:ea typeface="M Plus Rounded Black"/>
                <a:cs typeface="M Plus Rounded Black"/>
                <a:sym typeface="M Plus Rounded Black"/>
              </a:rPr>
              <a:t>旅行者に地域のルールを説明する機会に</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285750" cap="sq">
              <a:solidFill>
                <a:srgbClr val="247233"/>
              </a:solidFill>
              <a:prstDash val="solid"/>
              <a:miter/>
            </a:ln>
          </p:spPr>
          <p:txBody>
            <a:bodyPr/>
            <a:lstStyle/>
            <a:p>
              <a:endParaRPr lang="ja-JP" alt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0" y="1680555"/>
            <a:ext cx="18288000" cy="0"/>
          </a:xfrm>
          <a:prstGeom prst="line">
            <a:avLst/>
          </a:prstGeom>
          <a:ln w="38100" cap="flat">
            <a:solidFill>
              <a:srgbClr val="247233"/>
            </a:solidFill>
            <a:prstDash val="sysDot"/>
            <a:headEnd type="none" w="sm" len="sm"/>
            <a:tailEnd type="none" w="sm" len="sm"/>
          </a:ln>
        </p:spPr>
        <p:txBody>
          <a:bodyPr/>
          <a:lstStyle/>
          <a:p>
            <a:endParaRPr lang="ja-JP" altLang="en-US"/>
          </a:p>
        </p:txBody>
      </p:sp>
      <p:grpSp>
        <p:nvGrpSpPr>
          <p:cNvPr id="6" name="Group 6"/>
          <p:cNvGrpSpPr/>
          <p:nvPr/>
        </p:nvGrpSpPr>
        <p:grpSpPr>
          <a:xfrm>
            <a:off x="670554" y="0"/>
            <a:ext cx="1606891" cy="2232277"/>
            <a:chOff x="0" y="0"/>
            <a:chExt cx="736600" cy="1023277"/>
          </a:xfrm>
        </p:grpSpPr>
        <p:sp>
          <p:nvSpPr>
            <p:cNvPr id="7" name="Freeform 7"/>
            <p:cNvSpPr/>
            <p:nvPr/>
          </p:nvSpPr>
          <p:spPr>
            <a:xfrm>
              <a:off x="0" y="0"/>
              <a:ext cx="736600" cy="1023277"/>
            </a:xfrm>
            <a:custGeom>
              <a:avLst/>
              <a:gdLst/>
              <a:ahLst/>
              <a:cxnLst/>
              <a:rect l="l" t="t" r="r" b="b"/>
              <a:pathLst>
                <a:path w="736600" h="1023277">
                  <a:moveTo>
                    <a:pt x="736600" y="0"/>
                  </a:moveTo>
                  <a:lnTo>
                    <a:pt x="736600" y="1023277"/>
                  </a:lnTo>
                  <a:lnTo>
                    <a:pt x="368300" y="896277"/>
                  </a:lnTo>
                  <a:lnTo>
                    <a:pt x="0" y="1023277"/>
                  </a:lnTo>
                  <a:lnTo>
                    <a:pt x="0" y="0"/>
                  </a:lnTo>
                  <a:lnTo>
                    <a:pt x="736600" y="0"/>
                  </a:lnTo>
                  <a:close/>
                </a:path>
              </a:pathLst>
            </a:custGeom>
            <a:solidFill>
              <a:srgbClr val="247233"/>
            </a:solidFill>
          </p:spPr>
          <p:txBody>
            <a:bodyPr/>
            <a:lstStyle/>
            <a:p>
              <a:endParaRPr lang="ja-JP" altLang="en-US"/>
            </a:p>
          </p:txBody>
        </p:sp>
        <p:sp>
          <p:nvSpPr>
            <p:cNvPr id="8" name="TextBox 8"/>
            <p:cNvSpPr txBox="1"/>
            <p:nvPr/>
          </p:nvSpPr>
          <p:spPr>
            <a:xfrm>
              <a:off x="0" y="-47625"/>
              <a:ext cx="736600" cy="943902"/>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474000" y="3849509"/>
            <a:ext cx="5630282" cy="4080742"/>
            <a:chOff x="0" y="0"/>
            <a:chExt cx="884143" cy="640813"/>
          </a:xfrm>
        </p:grpSpPr>
        <p:sp>
          <p:nvSpPr>
            <p:cNvPr id="10" name="Freeform 10"/>
            <p:cNvSpPr/>
            <p:nvPr/>
          </p:nvSpPr>
          <p:spPr>
            <a:xfrm>
              <a:off x="0" y="0"/>
              <a:ext cx="884143" cy="640813"/>
            </a:xfrm>
            <a:custGeom>
              <a:avLst/>
              <a:gdLst/>
              <a:ahLst/>
              <a:cxnLst/>
              <a:rect l="l" t="t" r="r" b="b"/>
              <a:pathLst>
                <a:path w="884143" h="640813">
                  <a:moveTo>
                    <a:pt x="0" y="0"/>
                  </a:moveTo>
                  <a:lnTo>
                    <a:pt x="680943" y="0"/>
                  </a:lnTo>
                  <a:lnTo>
                    <a:pt x="884143" y="320407"/>
                  </a:lnTo>
                  <a:lnTo>
                    <a:pt x="680943" y="640813"/>
                  </a:lnTo>
                  <a:lnTo>
                    <a:pt x="0" y="640813"/>
                  </a:lnTo>
                  <a:lnTo>
                    <a:pt x="203200" y="320407"/>
                  </a:lnTo>
                  <a:lnTo>
                    <a:pt x="0" y="0"/>
                  </a:lnTo>
                  <a:close/>
                </a:path>
              </a:pathLst>
            </a:custGeom>
            <a:solidFill>
              <a:srgbClr val="F3D4B7"/>
            </a:solidFill>
          </p:spPr>
          <p:txBody>
            <a:bodyPr/>
            <a:lstStyle/>
            <a:p>
              <a:endParaRPr lang="ja-JP" altLang="en-US"/>
            </a:p>
          </p:txBody>
        </p:sp>
        <p:sp>
          <p:nvSpPr>
            <p:cNvPr id="11" name="TextBox 11"/>
            <p:cNvSpPr txBox="1"/>
            <p:nvPr/>
          </p:nvSpPr>
          <p:spPr>
            <a:xfrm>
              <a:off x="177800" y="-47625"/>
              <a:ext cx="630143" cy="688438"/>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812275" y="661201"/>
            <a:ext cx="1323449" cy="953135"/>
          </a:xfrm>
          <a:prstGeom prst="rect">
            <a:avLst/>
          </a:prstGeom>
        </p:spPr>
        <p:txBody>
          <a:bodyPr lIns="0" tIns="0" rIns="0" bIns="0" rtlCol="0" anchor="t">
            <a:spAutoFit/>
          </a:bodyPr>
          <a:lstStyle/>
          <a:p>
            <a:pPr marL="0" lvl="0" indent="0" algn="ctr">
              <a:lnSpc>
                <a:spcPts val="7840"/>
              </a:lnSpc>
              <a:spcBef>
                <a:spcPct val="0"/>
              </a:spcBef>
            </a:pPr>
            <a:r>
              <a:rPr lang="en-US" sz="5600" b="1" u="none" spc="560">
                <a:solidFill>
                  <a:srgbClr val="FFFFFF"/>
                </a:solidFill>
                <a:latin typeface="League Spartan"/>
                <a:ea typeface="League Spartan"/>
                <a:cs typeface="League Spartan"/>
                <a:sym typeface="League Spartan"/>
              </a:rPr>
              <a:t>03</a:t>
            </a:r>
          </a:p>
        </p:txBody>
      </p:sp>
      <p:sp>
        <p:nvSpPr>
          <p:cNvPr id="13" name="TextBox 13"/>
          <p:cNvSpPr txBox="1"/>
          <p:nvPr/>
        </p:nvSpPr>
        <p:spPr>
          <a:xfrm>
            <a:off x="2973269" y="689776"/>
            <a:ext cx="13856323" cy="622935"/>
          </a:xfrm>
          <a:prstGeom prst="rect">
            <a:avLst/>
          </a:prstGeom>
        </p:spPr>
        <p:txBody>
          <a:bodyPr lIns="0" tIns="0" rIns="0" bIns="0" rtlCol="0" anchor="t">
            <a:spAutoFit/>
          </a:bodyPr>
          <a:lstStyle/>
          <a:p>
            <a:pPr marL="0" lvl="0" indent="0" algn="l">
              <a:lnSpc>
                <a:spcPts val="5040"/>
              </a:lnSpc>
              <a:spcBef>
                <a:spcPct val="0"/>
              </a:spcBef>
            </a:pPr>
            <a:r>
              <a:rPr lang="en-US" sz="3600" b="1" spc="1080">
                <a:solidFill>
                  <a:srgbClr val="247233"/>
                </a:solidFill>
                <a:latin typeface="Noto Sans JP Heavy"/>
                <a:ea typeface="Noto Sans JP Heavy"/>
                <a:cs typeface="Noto Sans JP Heavy"/>
                <a:sym typeface="Noto Sans JP Heavy"/>
              </a:rPr>
              <a:t>地域に還元する仕組み</a:t>
            </a:r>
          </a:p>
        </p:txBody>
      </p:sp>
      <p:grpSp>
        <p:nvGrpSpPr>
          <p:cNvPr id="14" name="Group 14"/>
          <p:cNvGrpSpPr/>
          <p:nvPr/>
        </p:nvGrpSpPr>
        <p:grpSpPr>
          <a:xfrm>
            <a:off x="6328859" y="3849509"/>
            <a:ext cx="5630282" cy="4080742"/>
            <a:chOff x="0" y="0"/>
            <a:chExt cx="884143" cy="640813"/>
          </a:xfrm>
        </p:grpSpPr>
        <p:sp>
          <p:nvSpPr>
            <p:cNvPr id="15" name="Freeform 15"/>
            <p:cNvSpPr/>
            <p:nvPr/>
          </p:nvSpPr>
          <p:spPr>
            <a:xfrm>
              <a:off x="0" y="0"/>
              <a:ext cx="884143" cy="640813"/>
            </a:xfrm>
            <a:custGeom>
              <a:avLst/>
              <a:gdLst/>
              <a:ahLst/>
              <a:cxnLst/>
              <a:rect l="l" t="t" r="r" b="b"/>
              <a:pathLst>
                <a:path w="884143" h="640813">
                  <a:moveTo>
                    <a:pt x="0" y="0"/>
                  </a:moveTo>
                  <a:lnTo>
                    <a:pt x="680943" y="0"/>
                  </a:lnTo>
                  <a:lnTo>
                    <a:pt x="884143" y="320407"/>
                  </a:lnTo>
                  <a:lnTo>
                    <a:pt x="680943" y="640813"/>
                  </a:lnTo>
                  <a:lnTo>
                    <a:pt x="0" y="640813"/>
                  </a:lnTo>
                  <a:lnTo>
                    <a:pt x="203200" y="320407"/>
                  </a:lnTo>
                  <a:lnTo>
                    <a:pt x="0" y="0"/>
                  </a:lnTo>
                  <a:close/>
                </a:path>
              </a:pathLst>
            </a:custGeom>
            <a:solidFill>
              <a:srgbClr val="FFD799"/>
            </a:solidFill>
          </p:spPr>
          <p:txBody>
            <a:bodyPr/>
            <a:lstStyle/>
            <a:p>
              <a:endParaRPr lang="ja-JP" altLang="en-US"/>
            </a:p>
          </p:txBody>
        </p:sp>
        <p:sp>
          <p:nvSpPr>
            <p:cNvPr id="16" name="TextBox 16"/>
            <p:cNvSpPr txBox="1"/>
            <p:nvPr/>
          </p:nvSpPr>
          <p:spPr>
            <a:xfrm>
              <a:off x="177800" y="-47625"/>
              <a:ext cx="630143" cy="688438"/>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1199310" y="3849509"/>
            <a:ext cx="5630282" cy="4080742"/>
            <a:chOff x="0" y="0"/>
            <a:chExt cx="884143" cy="640813"/>
          </a:xfrm>
        </p:grpSpPr>
        <p:sp>
          <p:nvSpPr>
            <p:cNvPr id="18" name="Freeform 18"/>
            <p:cNvSpPr/>
            <p:nvPr/>
          </p:nvSpPr>
          <p:spPr>
            <a:xfrm>
              <a:off x="0" y="0"/>
              <a:ext cx="884143" cy="640813"/>
            </a:xfrm>
            <a:custGeom>
              <a:avLst/>
              <a:gdLst/>
              <a:ahLst/>
              <a:cxnLst/>
              <a:rect l="l" t="t" r="r" b="b"/>
              <a:pathLst>
                <a:path w="884143" h="640813">
                  <a:moveTo>
                    <a:pt x="0" y="0"/>
                  </a:moveTo>
                  <a:lnTo>
                    <a:pt x="680943" y="0"/>
                  </a:lnTo>
                  <a:lnTo>
                    <a:pt x="884143" y="320407"/>
                  </a:lnTo>
                  <a:lnTo>
                    <a:pt x="680943" y="640813"/>
                  </a:lnTo>
                  <a:lnTo>
                    <a:pt x="0" y="640813"/>
                  </a:lnTo>
                  <a:lnTo>
                    <a:pt x="203200" y="320407"/>
                  </a:lnTo>
                  <a:lnTo>
                    <a:pt x="0" y="0"/>
                  </a:lnTo>
                  <a:close/>
                </a:path>
              </a:pathLst>
            </a:custGeom>
            <a:solidFill>
              <a:srgbClr val="DFE8E1"/>
            </a:solidFill>
          </p:spPr>
          <p:txBody>
            <a:bodyPr/>
            <a:lstStyle/>
            <a:p>
              <a:endParaRPr lang="ja-JP" altLang="en-US"/>
            </a:p>
          </p:txBody>
        </p:sp>
        <p:sp>
          <p:nvSpPr>
            <p:cNvPr id="19" name="TextBox 19"/>
            <p:cNvSpPr txBox="1"/>
            <p:nvPr/>
          </p:nvSpPr>
          <p:spPr>
            <a:xfrm>
              <a:off x="177800" y="-47625"/>
              <a:ext cx="630143" cy="688438"/>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7530455" y="4699160"/>
            <a:ext cx="3884315" cy="1956436"/>
          </a:xfrm>
          <a:prstGeom prst="rect">
            <a:avLst/>
          </a:prstGeom>
        </p:spPr>
        <p:txBody>
          <a:bodyPr lIns="0" tIns="0" rIns="0" bIns="0" rtlCol="0" anchor="t">
            <a:spAutoFit/>
          </a:bodyPr>
          <a:lstStyle/>
          <a:p>
            <a:pPr algn="ctr">
              <a:lnSpc>
                <a:spcPts val="4199"/>
              </a:lnSpc>
            </a:pPr>
            <a:r>
              <a:rPr lang="en-US" sz="2999">
                <a:solidFill>
                  <a:srgbClr val="0E7658"/>
                </a:solidFill>
                <a:latin typeface="M Plus Rounded Black"/>
                <a:ea typeface="M Plus Rounded Black"/>
                <a:cs typeface="M Plus Rounded Black"/>
                <a:sym typeface="M Plus Rounded Black"/>
              </a:rPr>
              <a:t>当社</a:t>
            </a:r>
          </a:p>
          <a:p>
            <a:pPr algn="ctr">
              <a:lnSpc>
                <a:spcPts val="3779"/>
              </a:lnSpc>
            </a:pPr>
            <a:endParaRPr lang="en-US" sz="2999">
              <a:solidFill>
                <a:srgbClr val="0E7658"/>
              </a:solidFill>
              <a:latin typeface="M Plus Rounded Black"/>
              <a:ea typeface="M Plus Rounded Black"/>
              <a:cs typeface="M Plus Rounded Black"/>
              <a:sym typeface="M Plus Rounded Black"/>
            </a:endParaRPr>
          </a:p>
          <a:p>
            <a:pPr algn="ctr">
              <a:lnSpc>
                <a:spcPts val="3779"/>
              </a:lnSpc>
            </a:pPr>
            <a:r>
              <a:rPr lang="en-US" sz="2699">
                <a:solidFill>
                  <a:srgbClr val="0E7658"/>
                </a:solidFill>
                <a:latin typeface="M Plus Rounded Black"/>
                <a:ea typeface="M Plus Rounded Black"/>
                <a:cs typeface="M Plus Rounded Black"/>
                <a:sym typeface="M Plus Rounded Black"/>
              </a:rPr>
              <a:t>売上の内15％を地域の</a:t>
            </a:r>
          </a:p>
          <a:p>
            <a:pPr algn="ctr">
              <a:lnSpc>
                <a:spcPts val="3779"/>
              </a:lnSpc>
              <a:spcBef>
                <a:spcPct val="0"/>
              </a:spcBef>
            </a:pPr>
            <a:r>
              <a:rPr lang="en-US" sz="2699">
                <a:solidFill>
                  <a:srgbClr val="0E7658"/>
                </a:solidFill>
                <a:latin typeface="M Plus Rounded Black"/>
                <a:ea typeface="M Plus Rounded Black"/>
                <a:cs typeface="M Plus Rounded Black"/>
                <a:sym typeface="M Plus Rounded Black"/>
              </a:rPr>
              <a:t>活動に投資</a:t>
            </a:r>
          </a:p>
        </p:txBody>
      </p:sp>
      <p:sp>
        <p:nvSpPr>
          <p:cNvPr id="21" name="TextBox 21"/>
          <p:cNvSpPr txBox="1"/>
          <p:nvPr/>
        </p:nvSpPr>
        <p:spPr>
          <a:xfrm>
            <a:off x="2729504" y="4681380"/>
            <a:ext cx="3599355" cy="1863677"/>
          </a:xfrm>
          <a:prstGeom prst="rect">
            <a:avLst/>
          </a:prstGeom>
        </p:spPr>
        <p:txBody>
          <a:bodyPr lIns="0" tIns="0" rIns="0" bIns="0" rtlCol="0" anchor="t">
            <a:spAutoFit/>
          </a:bodyPr>
          <a:lstStyle/>
          <a:p>
            <a:pPr algn="ctr">
              <a:lnSpc>
                <a:spcPts val="4202"/>
              </a:lnSpc>
            </a:pPr>
            <a:r>
              <a:rPr lang="en-US" sz="3001">
                <a:solidFill>
                  <a:srgbClr val="0E7658"/>
                </a:solidFill>
                <a:latin typeface="M Plus Rounded Black"/>
                <a:ea typeface="M Plus Rounded Black"/>
                <a:cs typeface="M Plus Rounded Black"/>
                <a:sym typeface="M Plus Rounded Black"/>
              </a:rPr>
              <a:t>旅行者</a:t>
            </a:r>
          </a:p>
          <a:p>
            <a:pPr algn="ctr">
              <a:lnSpc>
                <a:spcPts val="3502"/>
              </a:lnSpc>
            </a:pPr>
            <a:endParaRPr lang="en-US" sz="3001">
              <a:solidFill>
                <a:srgbClr val="0E7658"/>
              </a:solidFill>
              <a:latin typeface="M Plus Rounded Black"/>
              <a:ea typeface="M Plus Rounded Black"/>
              <a:cs typeface="M Plus Rounded Black"/>
              <a:sym typeface="M Plus Rounded Black"/>
            </a:endParaRPr>
          </a:p>
          <a:p>
            <a:pPr algn="ctr">
              <a:lnSpc>
                <a:spcPts val="3502"/>
              </a:lnSpc>
              <a:spcBef>
                <a:spcPct val="0"/>
              </a:spcBef>
            </a:pPr>
            <a:r>
              <a:rPr lang="en-US" sz="2501">
                <a:solidFill>
                  <a:srgbClr val="0E7658"/>
                </a:solidFill>
                <a:latin typeface="M Plus Rounded Black"/>
                <a:ea typeface="M Plus Rounded Black"/>
                <a:cs typeface="M Plus Rounded Black"/>
                <a:sym typeface="M Plus Rounded Black"/>
              </a:rPr>
              <a:t>プランにそって地域のお店を利用</a:t>
            </a:r>
          </a:p>
        </p:txBody>
      </p:sp>
      <p:sp>
        <p:nvSpPr>
          <p:cNvPr id="22" name="TextBox 22"/>
          <p:cNvSpPr txBox="1"/>
          <p:nvPr/>
        </p:nvSpPr>
        <p:spPr>
          <a:xfrm>
            <a:off x="12387766" y="4699160"/>
            <a:ext cx="3884315" cy="1948181"/>
          </a:xfrm>
          <a:prstGeom prst="rect">
            <a:avLst/>
          </a:prstGeom>
        </p:spPr>
        <p:txBody>
          <a:bodyPr lIns="0" tIns="0" rIns="0" bIns="0" rtlCol="0" anchor="t">
            <a:spAutoFit/>
          </a:bodyPr>
          <a:lstStyle/>
          <a:p>
            <a:pPr algn="ctr">
              <a:lnSpc>
                <a:spcPts val="4059"/>
              </a:lnSpc>
            </a:pPr>
            <a:r>
              <a:rPr lang="en-US" sz="2899">
                <a:solidFill>
                  <a:srgbClr val="0E7658"/>
                </a:solidFill>
                <a:latin typeface="M Plus Rounded Black"/>
                <a:ea typeface="M Plus Rounded Black"/>
                <a:cs typeface="M Plus Rounded Black"/>
                <a:sym typeface="M Plus Rounded Black"/>
              </a:rPr>
              <a:t>地域</a:t>
            </a:r>
          </a:p>
          <a:p>
            <a:pPr algn="ctr">
              <a:lnSpc>
                <a:spcPts val="3779"/>
              </a:lnSpc>
            </a:pPr>
            <a:endParaRPr lang="en-US" sz="2899">
              <a:solidFill>
                <a:srgbClr val="0E7658"/>
              </a:solidFill>
              <a:latin typeface="M Plus Rounded Black"/>
              <a:ea typeface="M Plus Rounded Black"/>
              <a:cs typeface="M Plus Rounded Black"/>
              <a:sym typeface="M Plus Rounded Black"/>
            </a:endParaRPr>
          </a:p>
          <a:p>
            <a:pPr algn="ctr">
              <a:lnSpc>
                <a:spcPts val="3779"/>
              </a:lnSpc>
              <a:spcBef>
                <a:spcPct val="0"/>
              </a:spcBef>
            </a:pPr>
            <a:r>
              <a:rPr lang="en-US" sz="2699">
                <a:solidFill>
                  <a:srgbClr val="0E7658"/>
                </a:solidFill>
                <a:latin typeface="M Plus Rounded Black"/>
                <a:ea typeface="M Plus Rounded Black"/>
                <a:cs typeface="M Plus Rounded Black"/>
                <a:sym typeface="M Plus Rounded Black"/>
              </a:rPr>
              <a:t>旅行者と当社からのお金で地域活性化</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285750" cap="sq">
              <a:solidFill>
                <a:srgbClr val="247233"/>
              </a:solidFill>
              <a:prstDash val="solid"/>
              <a:miter/>
            </a:ln>
          </p:spPr>
          <p:txBody>
            <a:bodyPr/>
            <a:lstStyle/>
            <a:p>
              <a:endParaRPr lang="ja-JP" alt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0" y="1680555"/>
            <a:ext cx="18288000" cy="0"/>
          </a:xfrm>
          <a:prstGeom prst="line">
            <a:avLst/>
          </a:prstGeom>
          <a:ln w="38100" cap="flat">
            <a:solidFill>
              <a:srgbClr val="247233"/>
            </a:solidFill>
            <a:prstDash val="sysDot"/>
            <a:headEnd type="none" w="sm" len="sm"/>
            <a:tailEnd type="none" w="sm" len="sm"/>
          </a:ln>
        </p:spPr>
        <p:txBody>
          <a:bodyPr/>
          <a:lstStyle/>
          <a:p>
            <a:endParaRPr lang="ja-JP" altLang="en-US"/>
          </a:p>
        </p:txBody>
      </p:sp>
      <p:grpSp>
        <p:nvGrpSpPr>
          <p:cNvPr id="6" name="Group 6"/>
          <p:cNvGrpSpPr/>
          <p:nvPr/>
        </p:nvGrpSpPr>
        <p:grpSpPr>
          <a:xfrm>
            <a:off x="670554" y="0"/>
            <a:ext cx="1606891" cy="2232277"/>
            <a:chOff x="0" y="0"/>
            <a:chExt cx="736600" cy="1023277"/>
          </a:xfrm>
        </p:grpSpPr>
        <p:sp>
          <p:nvSpPr>
            <p:cNvPr id="7" name="Freeform 7"/>
            <p:cNvSpPr/>
            <p:nvPr/>
          </p:nvSpPr>
          <p:spPr>
            <a:xfrm>
              <a:off x="0" y="0"/>
              <a:ext cx="736600" cy="1023277"/>
            </a:xfrm>
            <a:custGeom>
              <a:avLst/>
              <a:gdLst/>
              <a:ahLst/>
              <a:cxnLst/>
              <a:rect l="l" t="t" r="r" b="b"/>
              <a:pathLst>
                <a:path w="736600" h="1023277">
                  <a:moveTo>
                    <a:pt x="736600" y="0"/>
                  </a:moveTo>
                  <a:lnTo>
                    <a:pt x="736600" y="1023277"/>
                  </a:lnTo>
                  <a:lnTo>
                    <a:pt x="368300" y="896277"/>
                  </a:lnTo>
                  <a:lnTo>
                    <a:pt x="0" y="1023277"/>
                  </a:lnTo>
                  <a:lnTo>
                    <a:pt x="0" y="0"/>
                  </a:lnTo>
                  <a:lnTo>
                    <a:pt x="736600" y="0"/>
                  </a:lnTo>
                  <a:close/>
                </a:path>
              </a:pathLst>
            </a:custGeom>
            <a:solidFill>
              <a:srgbClr val="247233"/>
            </a:solidFill>
          </p:spPr>
          <p:txBody>
            <a:bodyPr/>
            <a:lstStyle/>
            <a:p>
              <a:endParaRPr lang="ja-JP" altLang="en-US"/>
            </a:p>
          </p:txBody>
        </p:sp>
        <p:sp>
          <p:nvSpPr>
            <p:cNvPr id="8" name="TextBox 8"/>
            <p:cNvSpPr txBox="1"/>
            <p:nvPr/>
          </p:nvSpPr>
          <p:spPr>
            <a:xfrm>
              <a:off x="0" y="-47625"/>
              <a:ext cx="736600" cy="943902"/>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950230" y="2603752"/>
            <a:ext cx="7078159" cy="3119561"/>
            <a:chOff x="0" y="0"/>
            <a:chExt cx="9437546" cy="4159415"/>
          </a:xfrm>
        </p:grpSpPr>
        <p:grpSp>
          <p:nvGrpSpPr>
            <p:cNvPr id="10" name="Group 10"/>
            <p:cNvGrpSpPr/>
            <p:nvPr/>
          </p:nvGrpSpPr>
          <p:grpSpPr>
            <a:xfrm>
              <a:off x="0" y="0"/>
              <a:ext cx="9437546" cy="4159415"/>
              <a:chOff x="0" y="0"/>
              <a:chExt cx="2023767" cy="891936"/>
            </a:xfrm>
          </p:grpSpPr>
          <p:sp>
            <p:nvSpPr>
              <p:cNvPr id="11" name="Freeform 11"/>
              <p:cNvSpPr/>
              <p:nvPr/>
            </p:nvSpPr>
            <p:spPr>
              <a:xfrm>
                <a:off x="0" y="0"/>
                <a:ext cx="2023767" cy="891936"/>
              </a:xfrm>
              <a:custGeom>
                <a:avLst/>
                <a:gdLst/>
                <a:ahLst/>
                <a:cxnLst/>
                <a:rect l="l" t="t" r="r" b="b"/>
                <a:pathLst>
                  <a:path w="2023767" h="891936">
                    <a:moveTo>
                      <a:pt x="55783" y="0"/>
                    </a:moveTo>
                    <a:lnTo>
                      <a:pt x="1967985" y="0"/>
                    </a:lnTo>
                    <a:cubicBezTo>
                      <a:pt x="1998793" y="0"/>
                      <a:pt x="2023767" y="24975"/>
                      <a:pt x="2023767" y="55783"/>
                    </a:cubicBezTo>
                    <a:lnTo>
                      <a:pt x="2023767" y="836154"/>
                    </a:lnTo>
                    <a:cubicBezTo>
                      <a:pt x="2023767" y="850948"/>
                      <a:pt x="2017890" y="865136"/>
                      <a:pt x="2007429" y="875598"/>
                    </a:cubicBezTo>
                    <a:cubicBezTo>
                      <a:pt x="1996968" y="886059"/>
                      <a:pt x="1982779" y="891936"/>
                      <a:pt x="1967985" y="891936"/>
                    </a:cubicBezTo>
                    <a:lnTo>
                      <a:pt x="55783" y="891936"/>
                    </a:lnTo>
                    <a:cubicBezTo>
                      <a:pt x="40988" y="891936"/>
                      <a:pt x="26800" y="886059"/>
                      <a:pt x="16338" y="875598"/>
                    </a:cubicBezTo>
                    <a:cubicBezTo>
                      <a:pt x="5877" y="865136"/>
                      <a:pt x="0" y="850948"/>
                      <a:pt x="0" y="836154"/>
                    </a:cubicBezTo>
                    <a:lnTo>
                      <a:pt x="0" y="55783"/>
                    </a:lnTo>
                    <a:cubicBezTo>
                      <a:pt x="0" y="40988"/>
                      <a:pt x="5877" y="26800"/>
                      <a:pt x="16338" y="16338"/>
                    </a:cubicBezTo>
                    <a:cubicBezTo>
                      <a:pt x="26800" y="5877"/>
                      <a:pt x="40988" y="0"/>
                      <a:pt x="55783" y="0"/>
                    </a:cubicBezTo>
                    <a:close/>
                  </a:path>
                </a:pathLst>
              </a:custGeom>
              <a:solidFill>
                <a:srgbClr val="DFE8E1"/>
              </a:solidFill>
            </p:spPr>
            <p:txBody>
              <a:bodyPr/>
              <a:lstStyle/>
              <a:p>
                <a:endParaRPr lang="ja-JP" altLang="en-US"/>
              </a:p>
            </p:txBody>
          </p:sp>
          <p:sp>
            <p:nvSpPr>
              <p:cNvPr id="12" name="TextBox 12"/>
              <p:cNvSpPr txBox="1"/>
              <p:nvPr/>
            </p:nvSpPr>
            <p:spPr>
              <a:xfrm>
                <a:off x="0" y="-47625"/>
                <a:ext cx="2023767" cy="939561"/>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720753" y="1630174"/>
              <a:ext cx="7996039" cy="1968500"/>
            </a:xfrm>
            <a:prstGeom prst="rect">
              <a:avLst/>
            </a:prstGeom>
          </p:spPr>
          <p:txBody>
            <a:bodyPr lIns="0" tIns="0" rIns="0" bIns="0" rtlCol="0" anchor="t">
              <a:spAutoFit/>
            </a:bodyPr>
            <a:lstStyle/>
            <a:p>
              <a:pPr marL="0" lvl="0" indent="0" algn="l">
                <a:lnSpc>
                  <a:spcPts val="4079"/>
                </a:lnSpc>
              </a:pPr>
              <a:r>
                <a:rPr lang="en-US" sz="2400" spc="120">
                  <a:solidFill>
                    <a:srgbClr val="247233"/>
                  </a:solidFill>
                  <a:latin typeface="Noto Sans JP"/>
                  <a:ea typeface="Noto Sans JP"/>
                  <a:cs typeface="Noto Sans JP"/>
                  <a:sym typeface="Noto Sans JP"/>
                </a:rPr>
                <a:t>荒廃した森林の機能を回復や、土壌汚染の防止などを行っている団体への投資と体験を行う</a:t>
              </a:r>
            </a:p>
          </p:txBody>
        </p:sp>
        <p:sp>
          <p:nvSpPr>
            <p:cNvPr id="14" name="TextBox 14"/>
            <p:cNvSpPr txBox="1"/>
            <p:nvPr/>
          </p:nvSpPr>
          <p:spPr>
            <a:xfrm>
              <a:off x="720753" y="585905"/>
              <a:ext cx="7996039" cy="805180"/>
            </a:xfrm>
            <a:prstGeom prst="rect">
              <a:avLst/>
            </a:prstGeom>
          </p:spPr>
          <p:txBody>
            <a:bodyPr lIns="0" tIns="0" rIns="0" bIns="0" rtlCol="0" anchor="t">
              <a:spAutoFit/>
            </a:bodyPr>
            <a:lstStyle/>
            <a:p>
              <a:pPr marL="0" lvl="0" indent="0" algn="l">
                <a:lnSpc>
                  <a:spcPts val="5040"/>
                </a:lnSpc>
                <a:spcBef>
                  <a:spcPct val="0"/>
                </a:spcBef>
              </a:pPr>
              <a:r>
                <a:rPr lang="en-US" sz="3600" b="1" spc="1080">
                  <a:solidFill>
                    <a:srgbClr val="247233"/>
                  </a:solidFill>
                  <a:latin typeface="Noto Sans JP Heavy"/>
                  <a:ea typeface="Noto Sans JP Heavy"/>
                  <a:cs typeface="Noto Sans JP Heavy"/>
                  <a:sym typeface="Noto Sans JP Heavy"/>
                </a:rPr>
                <a:t>自然の保護</a:t>
              </a:r>
            </a:p>
          </p:txBody>
        </p:sp>
      </p:grpSp>
      <p:grpSp>
        <p:nvGrpSpPr>
          <p:cNvPr id="15" name="Group 15"/>
          <p:cNvGrpSpPr/>
          <p:nvPr/>
        </p:nvGrpSpPr>
        <p:grpSpPr>
          <a:xfrm>
            <a:off x="1950230" y="5917931"/>
            <a:ext cx="7078159" cy="2605211"/>
            <a:chOff x="0" y="0"/>
            <a:chExt cx="9437546" cy="3473615"/>
          </a:xfrm>
        </p:grpSpPr>
        <p:grpSp>
          <p:nvGrpSpPr>
            <p:cNvPr id="16" name="Group 16"/>
            <p:cNvGrpSpPr/>
            <p:nvPr/>
          </p:nvGrpSpPr>
          <p:grpSpPr>
            <a:xfrm>
              <a:off x="0" y="0"/>
              <a:ext cx="9437546" cy="3473615"/>
              <a:chOff x="0" y="0"/>
              <a:chExt cx="2023767" cy="744875"/>
            </a:xfrm>
          </p:grpSpPr>
          <p:sp>
            <p:nvSpPr>
              <p:cNvPr id="17" name="Freeform 17"/>
              <p:cNvSpPr/>
              <p:nvPr/>
            </p:nvSpPr>
            <p:spPr>
              <a:xfrm>
                <a:off x="0" y="0"/>
                <a:ext cx="2023767" cy="744875"/>
              </a:xfrm>
              <a:custGeom>
                <a:avLst/>
                <a:gdLst/>
                <a:ahLst/>
                <a:cxnLst/>
                <a:rect l="l" t="t" r="r" b="b"/>
                <a:pathLst>
                  <a:path w="2023767" h="744875">
                    <a:moveTo>
                      <a:pt x="55783" y="0"/>
                    </a:moveTo>
                    <a:lnTo>
                      <a:pt x="1967985" y="0"/>
                    </a:lnTo>
                    <a:cubicBezTo>
                      <a:pt x="1998793" y="0"/>
                      <a:pt x="2023767" y="24975"/>
                      <a:pt x="2023767" y="55783"/>
                    </a:cubicBezTo>
                    <a:lnTo>
                      <a:pt x="2023767" y="689092"/>
                    </a:lnTo>
                    <a:cubicBezTo>
                      <a:pt x="2023767" y="703886"/>
                      <a:pt x="2017890" y="718075"/>
                      <a:pt x="2007429" y="728536"/>
                    </a:cubicBezTo>
                    <a:cubicBezTo>
                      <a:pt x="1996968" y="738997"/>
                      <a:pt x="1982779" y="744875"/>
                      <a:pt x="1967985" y="744875"/>
                    </a:cubicBezTo>
                    <a:lnTo>
                      <a:pt x="55783" y="744875"/>
                    </a:lnTo>
                    <a:cubicBezTo>
                      <a:pt x="40988" y="744875"/>
                      <a:pt x="26800" y="738997"/>
                      <a:pt x="16338" y="728536"/>
                    </a:cubicBezTo>
                    <a:cubicBezTo>
                      <a:pt x="5877" y="718075"/>
                      <a:pt x="0" y="703886"/>
                      <a:pt x="0" y="689092"/>
                    </a:cubicBezTo>
                    <a:lnTo>
                      <a:pt x="0" y="55783"/>
                    </a:lnTo>
                    <a:cubicBezTo>
                      <a:pt x="0" y="40988"/>
                      <a:pt x="5877" y="26800"/>
                      <a:pt x="16338" y="16338"/>
                    </a:cubicBezTo>
                    <a:cubicBezTo>
                      <a:pt x="26800" y="5877"/>
                      <a:pt x="40988" y="0"/>
                      <a:pt x="55783" y="0"/>
                    </a:cubicBezTo>
                    <a:close/>
                  </a:path>
                </a:pathLst>
              </a:custGeom>
              <a:solidFill>
                <a:srgbClr val="DFE8E1"/>
              </a:solidFill>
            </p:spPr>
            <p:txBody>
              <a:bodyPr/>
              <a:lstStyle/>
              <a:p>
                <a:endParaRPr lang="ja-JP" altLang="en-US"/>
              </a:p>
            </p:txBody>
          </p:sp>
          <p:sp>
            <p:nvSpPr>
              <p:cNvPr id="18" name="TextBox 18"/>
              <p:cNvSpPr txBox="1"/>
              <p:nvPr/>
            </p:nvSpPr>
            <p:spPr>
              <a:xfrm>
                <a:off x="0" y="-47625"/>
                <a:ext cx="2023767" cy="792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720753" y="1630174"/>
              <a:ext cx="7996039" cy="1282700"/>
            </a:xfrm>
            <a:prstGeom prst="rect">
              <a:avLst/>
            </a:prstGeom>
          </p:spPr>
          <p:txBody>
            <a:bodyPr lIns="0" tIns="0" rIns="0" bIns="0" rtlCol="0" anchor="t">
              <a:spAutoFit/>
            </a:bodyPr>
            <a:lstStyle/>
            <a:p>
              <a:pPr marL="0" lvl="0" indent="0" algn="l">
                <a:lnSpc>
                  <a:spcPts val="4079"/>
                </a:lnSpc>
              </a:pPr>
              <a:r>
                <a:rPr lang="en-US" sz="2400" b="1" spc="120">
                  <a:solidFill>
                    <a:srgbClr val="247233"/>
                  </a:solidFill>
                  <a:latin typeface="Noto Sans JP Medium"/>
                  <a:ea typeface="Noto Sans JP Medium"/>
                  <a:cs typeface="Noto Sans JP Medium"/>
                  <a:sym typeface="Noto Sans JP Medium"/>
                </a:rPr>
                <a:t>農家の方々に最新の機械を提供したり、日本の第一次産業への投資</a:t>
              </a:r>
            </a:p>
          </p:txBody>
        </p:sp>
        <p:sp>
          <p:nvSpPr>
            <p:cNvPr id="20" name="TextBox 20"/>
            <p:cNvSpPr txBox="1"/>
            <p:nvPr/>
          </p:nvSpPr>
          <p:spPr>
            <a:xfrm>
              <a:off x="720753" y="585905"/>
              <a:ext cx="7996039" cy="805180"/>
            </a:xfrm>
            <a:prstGeom prst="rect">
              <a:avLst/>
            </a:prstGeom>
          </p:spPr>
          <p:txBody>
            <a:bodyPr lIns="0" tIns="0" rIns="0" bIns="0" rtlCol="0" anchor="t">
              <a:spAutoFit/>
            </a:bodyPr>
            <a:lstStyle/>
            <a:p>
              <a:pPr marL="0" lvl="0" indent="0" algn="l">
                <a:lnSpc>
                  <a:spcPts val="5040"/>
                </a:lnSpc>
                <a:spcBef>
                  <a:spcPct val="0"/>
                </a:spcBef>
              </a:pPr>
              <a:r>
                <a:rPr lang="en-US" sz="3600" b="1" spc="1080">
                  <a:solidFill>
                    <a:srgbClr val="247233"/>
                  </a:solidFill>
                  <a:latin typeface="Noto Sans JP Heavy"/>
                  <a:ea typeface="Noto Sans JP Heavy"/>
                  <a:cs typeface="Noto Sans JP Heavy"/>
                  <a:sym typeface="Noto Sans JP Heavy"/>
                </a:rPr>
                <a:t>第一次産業</a:t>
              </a:r>
            </a:p>
          </p:txBody>
        </p:sp>
      </p:grpSp>
      <p:grpSp>
        <p:nvGrpSpPr>
          <p:cNvPr id="21" name="Group 21"/>
          <p:cNvGrpSpPr/>
          <p:nvPr/>
        </p:nvGrpSpPr>
        <p:grpSpPr>
          <a:xfrm>
            <a:off x="9259611" y="2603752"/>
            <a:ext cx="7078159" cy="3119561"/>
            <a:chOff x="0" y="0"/>
            <a:chExt cx="9437546" cy="4159415"/>
          </a:xfrm>
        </p:grpSpPr>
        <p:grpSp>
          <p:nvGrpSpPr>
            <p:cNvPr id="22" name="Group 22"/>
            <p:cNvGrpSpPr/>
            <p:nvPr/>
          </p:nvGrpSpPr>
          <p:grpSpPr>
            <a:xfrm>
              <a:off x="0" y="0"/>
              <a:ext cx="9437546" cy="4159415"/>
              <a:chOff x="0" y="0"/>
              <a:chExt cx="2023767" cy="891936"/>
            </a:xfrm>
          </p:grpSpPr>
          <p:sp>
            <p:nvSpPr>
              <p:cNvPr id="23" name="Freeform 23"/>
              <p:cNvSpPr/>
              <p:nvPr/>
            </p:nvSpPr>
            <p:spPr>
              <a:xfrm>
                <a:off x="0" y="0"/>
                <a:ext cx="2023767" cy="891936"/>
              </a:xfrm>
              <a:custGeom>
                <a:avLst/>
                <a:gdLst/>
                <a:ahLst/>
                <a:cxnLst/>
                <a:rect l="l" t="t" r="r" b="b"/>
                <a:pathLst>
                  <a:path w="2023767" h="891936">
                    <a:moveTo>
                      <a:pt x="55783" y="0"/>
                    </a:moveTo>
                    <a:lnTo>
                      <a:pt x="1967985" y="0"/>
                    </a:lnTo>
                    <a:cubicBezTo>
                      <a:pt x="1998793" y="0"/>
                      <a:pt x="2023767" y="24975"/>
                      <a:pt x="2023767" y="55783"/>
                    </a:cubicBezTo>
                    <a:lnTo>
                      <a:pt x="2023767" y="836154"/>
                    </a:lnTo>
                    <a:cubicBezTo>
                      <a:pt x="2023767" y="850948"/>
                      <a:pt x="2017890" y="865136"/>
                      <a:pt x="2007429" y="875598"/>
                    </a:cubicBezTo>
                    <a:cubicBezTo>
                      <a:pt x="1996968" y="886059"/>
                      <a:pt x="1982779" y="891936"/>
                      <a:pt x="1967985" y="891936"/>
                    </a:cubicBezTo>
                    <a:lnTo>
                      <a:pt x="55783" y="891936"/>
                    </a:lnTo>
                    <a:cubicBezTo>
                      <a:pt x="40988" y="891936"/>
                      <a:pt x="26800" y="886059"/>
                      <a:pt x="16338" y="875598"/>
                    </a:cubicBezTo>
                    <a:cubicBezTo>
                      <a:pt x="5877" y="865136"/>
                      <a:pt x="0" y="850948"/>
                      <a:pt x="0" y="836154"/>
                    </a:cubicBezTo>
                    <a:lnTo>
                      <a:pt x="0" y="55783"/>
                    </a:lnTo>
                    <a:cubicBezTo>
                      <a:pt x="0" y="40988"/>
                      <a:pt x="5877" y="26800"/>
                      <a:pt x="16338" y="16338"/>
                    </a:cubicBezTo>
                    <a:cubicBezTo>
                      <a:pt x="26800" y="5877"/>
                      <a:pt x="40988" y="0"/>
                      <a:pt x="55783" y="0"/>
                    </a:cubicBezTo>
                    <a:close/>
                  </a:path>
                </a:pathLst>
              </a:custGeom>
              <a:solidFill>
                <a:srgbClr val="DFE8E1"/>
              </a:solidFill>
            </p:spPr>
            <p:txBody>
              <a:bodyPr/>
              <a:lstStyle/>
              <a:p>
                <a:endParaRPr lang="ja-JP" altLang="en-US"/>
              </a:p>
            </p:txBody>
          </p:sp>
          <p:sp>
            <p:nvSpPr>
              <p:cNvPr id="24" name="TextBox 24"/>
              <p:cNvSpPr txBox="1"/>
              <p:nvPr/>
            </p:nvSpPr>
            <p:spPr>
              <a:xfrm>
                <a:off x="0" y="-47625"/>
                <a:ext cx="2023767" cy="939561"/>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720753" y="1630174"/>
              <a:ext cx="7996039" cy="1968500"/>
            </a:xfrm>
            <a:prstGeom prst="rect">
              <a:avLst/>
            </a:prstGeom>
          </p:spPr>
          <p:txBody>
            <a:bodyPr lIns="0" tIns="0" rIns="0" bIns="0" rtlCol="0" anchor="t">
              <a:spAutoFit/>
            </a:bodyPr>
            <a:lstStyle/>
            <a:p>
              <a:pPr marL="0" lvl="0" indent="0" algn="l">
                <a:lnSpc>
                  <a:spcPts val="4079"/>
                </a:lnSpc>
              </a:pPr>
              <a:r>
                <a:rPr lang="en-US" sz="2400" b="1" spc="120">
                  <a:solidFill>
                    <a:srgbClr val="247233"/>
                  </a:solidFill>
                  <a:latin typeface="Noto Sans JP Medium"/>
                  <a:ea typeface="Noto Sans JP Medium"/>
                  <a:cs typeface="Noto Sans JP Medium"/>
                  <a:sym typeface="Noto Sans JP Medium"/>
                </a:rPr>
                <a:t>娯楽施設や宿泊施設などがなく観光客が来ない地域を開発してミステリーツアーに組み込む</a:t>
              </a:r>
            </a:p>
          </p:txBody>
        </p:sp>
        <p:sp>
          <p:nvSpPr>
            <p:cNvPr id="26" name="TextBox 26"/>
            <p:cNvSpPr txBox="1"/>
            <p:nvPr/>
          </p:nvSpPr>
          <p:spPr>
            <a:xfrm>
              <a:off x="720753" y="585905"/>
              <a:ext cx="7996039" cy="805180"/>
            </a:xfrm>
            <a:prstGeom prst="rect">
              <a:avLst/>
            </a:prstGeom>
          </p:spPr>
          <p:txBody>
            <a:bodyPr lIns="0" tIns="0" rIns="0" bIns="0" rtlCol="0" anchor="t">
              <a:spAutoFit/>
            </a:bodyPr>
            <a:lstStyle/>
            <a:p>
              <a:pPr marL="0" lvl="0" indent="0" algn="l">
                <a:lnSpc>
                  <a:spcPts val="5040"/>
                </a:lnSpc>
                <a:spcBef>
                  <a:spcPct val="0"/>
                </a:spcBef>
              </a:pPr>
              <a:r>
                <a:rPr lang="en-US" sz="3600" b="1" spc="1080">
                  <a:solidFill>
                    <a:srgbClr val="247233"/>
                  </a:solidFill>
                  <a:latin typeface="Noto Sans JP Heavy"/>
                  <a:ea typeface="Noto Sans JP Heavy"/>
                  <a:cs typeface="Noto Sans JP Heavy"/>
                  <a:sym typeface="Noto Sans JP Heavy"/>
                </a:rPr>
                <a:t>新たな僻地開発</a:t>
              </a:r>
            </a:p>
          </p:txBody>
        </p:sp>
      </p:grpSp>
      <p:grpSp>
        <p:nvGrpSpPr>
          <p:cNvPr id="27" name="Group 27"/>
          <p:cNvGrpSpPr/>
          <p:nvPr/>
        </p:nvGrpSpPr>
        <p:grpSpPr>
          <a:xfrm>
            <a:off x="9259611" y="5917931"/>
            <a:ext cx="7078159" cy="2605211"/>
            <a:chOff x="0" y="0"/>
            <a:chExt cx="9437546" cy="3473615"/>
          </a:xfrm>
        </p:grpSpPr>
        <p:grpSp>
          <p:nvGrpSpPr>
            <p:cNvPr id="28" name="Group 28"/>
            <p:cNvGrpSpPr/>
            <p:nvPr/>
          </p:nvGrpSpPr>
          <p:grpSpPr>
            <a:xfrm>
              <a:off x="0" y="0"/>
              <a:ext cx="9437546" cy="3473615"/>
              <a:chOff x="0" y="0"/>
              <a:chExt cx="2023767" cy="744875"/>
            </a:xfrm>
          </p:grpSpPr>
          <p:sp>
            <p:nvSpPr>
              <p:cNvPr id="29" name="Freeform 29"/>
              <p:cNvSpPr/>
              <p:nvPr/>
            </p:nvSpPr>
            <p:spPr>
              <a:xfrm>
                <a:off x="0" y="0"/>
                <a:ext cx="2023767" cy="744875"/>
              </a:xfrm>
              <a:custGeom>
                <a:avLst/>
                <a:gdLst/>
                <a:ahLst/>
                <a:cxnLst/>
                <a:rect l="l" t="t" r="r" b="b"/>
                <a:pathLst>
                  <a:path w="2023767" h="744875">
                    <a:moveTo>
                      <a:pt x="55783" y="0"/>
                    </a:moveTo>
                    <a:lnTo>
                      <a:pt x="1967985" y="0"/>
                    </a:lnTo>
                    <a:cubicBezTo>
                      <a:pt x="1998793" y="0"/>
                      <a:pt x="2023767" y="24975"/>
                      <a:pt x="2023767" y="55783"/>
                    </a:cubicBezTo>
                    <a:lnTo>
                      <a:pt x="2023767" y="689092"/>
                    </a:lnTo>
                    <a:cubicBezTo>
                      <a:pt x="2023767" y="703886"/>
                      <a:pt x="2017890" y="718075"/>
                      <a:pt x="2007429" y="728536"/>
                    </a:cubicBezTo>
                    <a:cubicBezTo>
                      <a:pt x="1996968" y="738997"/>
                      <a:pt x="1982779" y="744875"/>
                      <a:pt x="1967985" y="744875"/>
                    </a:cubicBezTo>
                    <a:lnTo>
                      <a:pt x="55783" y="744875"/>
                    </a:lnTo>
                    <a:cubicBezTo>
                      <a:pt x="40988" y="744875"/>
                      <a:pt x="26800" y="738997"/>
                      <a:pt x="16338" y="728536"/>
                    </a:cubicBezTo>
                    <a:cubicBezTo>
                      <a:pt x="5877" y="718075"/>
                      <a:pt x="0" y="703886"/>
                      <a:pt x="0" y="689092"/>
                    </a:cubicBezTo>
                    <a:lnTo>
                      <a:pt x="0" y="55783"/>
                    </a:lnTo>
                    <a:cubicBezTo>
                      <a:pt x="0" y="40988"/>
                      <a:pt x="5877" y="26800"/>
                      <a:pt x="16338" y="16338"/>
                    </a:cubicBezTo>
                    <a:cubicBezTo>
                      <a:pt x="26800" y="5877"/>
                      <a:pt x="40988" y="0"/>
                      <a:pt x="55783" y="0"/>
                    </a:cubicBezTo>
                    <a:close/>
                  </a:path>
                </a:pathLst>
              </a:custGeom>
              <a:solidFill>
                <a:srgbClr val="DFE8E1"/>
              </a:solidFill>
            </p:spPr>
            <p:txBody>
              <a:bodyPr/>
              <a:lstStyle/>
              <a:p>
                <a:endParaRPr lang="ja-JP" altLang="en-US"/>
              </a:p>
            </p:txBody>
          </p:sp>
          <p:sp>
            <p:nvSpPr>
              <p:cNvPr id="30" name="TextBox 30"/>
              <p:cNvSpPr txBox="1"/>
              <p:nvPr/>
            </p:nvSpPr>
            <p:spPr>
              <a:xfrm>
                <a:off x="0" y="-47625"/>
                <a:ext cx="2023767" cy="7925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720753" y="1630174"/>
              <a:ext cx="7996039" cy="1282700"/>
            </a:xfrm>
            <a:prstGeom prst="rect">
              <a:avLst/>
            </a:prstGeom>
          </p:spPr>
          <p:txBody>
            <a:bodyPr lIns="0" tIns="0" rIns="0" bIns="0" rtlCol="0" anchor="t">
              <a:spAutoFit/>
            </a:bodyPr>
            <a:lstStyle/>
            <a:p>
              <a:pPr marL="0" lvl="0" indent="0" algn="l">
                <a:lnSpc>
                  <a:spcPts val="4079"/>
                </a:lnSpc>
              </a:pPr>
              <a:r>
                <a:rPr lang="en-US" sz="2400" spc="120">
                  <a:solidFill>
                    <a:srgbClr val="247233"/>
                  </a:solidFill>
                  <a:latin typeface="Noto Sans JP"/>
                  <a:ea typeface="Noto Sans JP"/>
                  <a:cs typeface="Noto Sans JP"/>
                  <a:sym typeface="Noto Sans JP"/>
                </a:rPr>
                <a:t>サービスに協力してくれた地域団体に還元をする</a:t>
              </a:r>
            </a:p>
          </p:txBody>
        </p:sp>
        <p:sp>
          <p:nvSpPr>
            <p:cNvPr id="32" name="TextBox 32"/>
            <p:cNvSpPr txBox="1"/>
            <p:nvPr/>
          </p:nvSpPr>
          <p:spPr>
            <a:xfrm>
              <a:off x="720753" y="585905"/>
              <a:ext cx="7996039" cy="805180"/>
            </a:xfrm>
            <a:prstGeom prst="rect">
              <a:avLst/>
            </a:prstGeom>
          </p:spPr>
          <p:txBody>
            <a:bodyPr lIns="0" tIns="0" rIns="0" bIns="0" rtlCol="0" anchor="t">
              <a:spAutoFit/>
            </a:bodyPr>
            <a:lstStyle/>
            <a:p>
              <a:pPr marL="0" lvl="0" indent="0" algn="l">
                <a:lnSpc>
                  <a:spcPts val="5040"/>
                </a:lnSpc>
                <a:spcBef>
                  <a:spcPct val="0"/>
                </a:spcBef>
              </a:pPr>
              <a:r>
                <a:rPr lang="en-US" sz="3600" b="1" spc="1080">
                  <a:solidFill>
                    <a:srgbClr val="247233"/>
                  </a:solidFill>
                  <a:latin typeface="Noto Sans JP Bold"/>
                  <a:ea typeface="Noto Sans JP Bold"/>
                  <a:cs typeface="Noto Sans JP Bold"/>
                  <a:sym typeface="Noto Sans JP Bold"/>
                </a:rPr>
                <a:t>協力団体</a:t>
              </a:r>
            </a:p>
          </p:txBody>
        </p:sp>
      </p:grpSp>
      <p:sp>
        <p:nvSpPr>
          <p:cNvPr id="33" name="TextBox 33"/>
          <p:cNvSpPr txBox="1"/>
          <p:nvPr/>
        </p:nvSpPr>
        <p:spPr>
          <a:xfrm>
            <a:off x="2973269" y="689776"/>
            <a:ext cx="13856323" cy="622935"/>
          </a:xfrm>
          <a:prstGeom prst="rect">
            <a:avLst/>
          </a:prstGeom>
        </p:spPr>
        <p:txBody>
          <a:bodyPr lIns="0" tIns="0" rIns="0" bIns="0" rtlCol="0" anchor="t">
            <a:spAutoFit/>
          </a:bodyPr>
          <a:lstStyle/>
          <a:p>
            <a:pPr marL="0" lvl="0" indent="0" algn="l">
              <a:lnSpc>
                <a:spcPts val="5040"/>
              </a:lnSpc>
              <a:spcBef>
                <a:spcPct val="0"/>
              </a:spcBef>
            </a:pPr>
            <a:r>
              <a:rPr lang="en-US" sz="3600" b="1" spc="1080">
                <a:solidFill>
                  <a:srgbClr val="247233"/>
                </a:solidFill>
                <a:latin typeface="Noto Sans JP Heavy"/>
                <a:ea typeface="Noto Sans JP Heavy"/>
                <a:cs typeface="Noto Sans JP Heavy"/>
                <a:sym typeface="Noto Sans JP Heavy"/>
              </a:rPr>
              <a:t>投資先の例</a:t>
            </a:r>
          </a:p>
        </p:txBody>
      </p:sp>
      <p:sp>
        <p:nvSpPr>
          <p:cNvPr id="34" name="TextBox 34"/>
          <p:cNvSpPr txBox="1"/>
          <p:nvPr/>
        </p:nvSpPr>
        <p:spPr>
          <a:xfrm>
            <a:off x="812275" y="661201"/>
            <a:ext cx="1323449" cy="953135"/>
          </a:xfrm>
          <a:prstGeom prst="rect">
            <a:avLst/>
          </a:prstGeom>
        </p:spPr>
        <p:txBody>
          <a:bodyPr lIns="0" tIns="0" rIns="0" bIns="0" rtlCol="0" anchor="t">
            <a:spAutoFit/>
          </a:bodyPr>
          <a:lstStyle/>
          <a:p>
            <a:pPr marL="0" lvl="0" indent="0" algn="ctr">
              <a:lnSpc>
                <a:spcPts val="7840"/>
              </a:lnSpc>
              <a:spcBef>
                <a:spcPct val="0"/>
              </a:spcBef>
            </a:pPr>
            <a:r>
              <a:rPr lang="en-US" sz="5600" b="1" u="none" spc="560">
                <a:solidFill>
                  <a:srgbClr val="FFFFFF"/>
                </a:solidFill>
                <a:latin typeface="League Spartan"/>
                <a:ea typeface="League Spartan"/>
                <a:cs typeface="League Spartan"/>
                <a:sym typeface="League Spartan"/>
              </a:rPr>
              <a:t>03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285750" cap="sq">
              <a:solidFill>
                <a:srgbClr val="247233"/>
              </a:solidFill>
              <a:prstDash val="solid"/>
              <a:miter/>
            </a:ln>
          </p:spPr>
          <p:txBody>
            <a:bodyPr/>
            <a:lstStyle/>
            <a:p>
              <a:endParaRPr lang="ja-JP" alt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90477" y="6861274"/>
            <a:ext cx="17727427" cy="3182910"/>
          </a:xfrm>
          <a:custGeom>
            <a:avLst/>
            <a:gdLst/>
            <a:ahLst/>
            <a:cxnLst/>
            <a:rect l="l" t="t" r="r" b="b"/>
            <a:pathLst>
              <a:path w="17727427" h="3182910">
                <a:moveTo>
                  <a:pt x="0" y="0"/>
                </a:moveTo>
                <a:lnTo>
                  <a:pt x="17727427" y="0"/>
                </a:lnTo>
                <a:lnTo>
                  <a:pt x="17727427" y="3182910"/>
                </a:lnTo>
                <a:lnTo>
                  <a:pt x="0" y="3182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6" name="TextBox 6"/>
          <p:cNvSpPr txBox="1"/>
          <p:nvPr/>
        </p:nvSpPr>
        <p:spPr>
          <a:xfrm>
            <a:off x="1879418" y="3404159"/>
            <a:ext cx="14549546" cy="1024890"/>
          </a:xfrm>
          <a:prstGeom prst="rect">
            <a:avLst/>
          </a:prstGeom>
        </p:spPr>
        <p:txBody>
          <a:bodyPr lIns="0" tIns="0" rIns="0" bIns="0" rtlCol="0" anchor="t">
            <a:spAutoFit/>
          </a:bodyPr>
          <a:lstStyle/>
          <a:p>
            <a:pPr algn="ctr">
              <a:lnSpc>
                <a:spcPts val="8400"/>
              </a:lnSpc>
            </a:pPr>
            <a:r>
              <a:rPr lang="en-US" sz="5600" b="1" spc="1680">
                <a:solidFill>
                  <a:srgbClr val="247233"/>
                </a:solidFill>
                <a:latin typeface="Noto Sans JP Bold"/>
                <a:ea typeface="Noto Sans JP Bold"/>
                <a:cs typeface="Noto Sans JP Bold"/>
                <a:sym typeface="Noto Sans JP Bold"/>
              </a:rPr>
              <a:t>会計</a:t>
            </a:r>
          </a:p>
        </p:txBody>
      </p:sp>
      <p:sp>
        <p:nvSpPr>
          <p:cNvPr id="7" name="TextBox 7"/>
          <p:cNvSpPr txBox="1"/>
          <p:nvPr/>
        </p:nvSpPr>
        <p:spPr>
          <a:xfrm>
            <a:off x="11861004" y="8235776"/>
            <a:ext cx="5398296" cy="2844800"/>
          </a:xfrm>
          <a:prstGeom prst="rect">
            <a:avLst/>
          </a:prstGeom>
        </p:spPr>
        <p:txBody>
          <a:bodyPr lIns="0" tIns="0" rIns="0" bIns="0" rtlCol="0" anchor="t">
            <a:spAutoFit/>
          </a:bodyPr>
          <a:lstStyle/>
          <a:p>
            <a:pPr marL="0" lvl="0" indent="0" algn="ctr">
              <a:lnSpc>
                <a:spcPts val="22000"/>
              </a:lnSpc>
              <a:spcBef>
                <a:spcPct val="0"/>
              </a:spcBef>
            </a:pPr>
            <a:r>
              <a:rPr lang="en-US" sz="20000" b="1" u="none" spc="1000">
                <a:solidFill>
                  <a:srgbClr val="247233"/>
                </a:solidFill>
                <a:latin typeface="League Spartan"/>
                <a:ea typeface="League Spartan"/>
                <a:cs typeface="League Spartan"/>
                <a:sym typeface="League Spartan"/>
              </a:rPr>
              <a:t>04</a:t>
            </a:r>
          </a:p>
        </p:txBody>
      </p:sp>
      <p:sp>
        <p:nvSpPr>
          <p:cNvPr id="8" name="Freeform 8"/>
          <p:cNvSpPr/>
          <p:nvPr/>
        </p:nvSpPr>
        <p:spPr>
          <a:xfrm>
            <a:off x="6889412" y="5988079"/>
            <a:ext cx="4509175" cy="5092498"/>
          </a:xfrm>
          <a:custGeom>
            <a:avLst/>
            <a:gdLst/>
            <a:ahLst/>
            <a:cxnLst/>
            <a:rect l="l" t="t" r="r" b="b"/>
            <a:pathLst>
              <a:path w="4509175" h="5092498">
                <a:moveTo>
                  <a:pt x="0" y="0"/>
                </a:moveTo>
                <a:lnTo>
                  <a:pt x="4509176" y="0"/>
                </a:lnTo>
                <a:lnTo>
                  <a:pt x="4509176" y="5092497"/>
                </a:lnTo>
                <a:lnTo>
                  <a:pt x="0" y="5092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285750" cap="sq">
              <a:solidFill>
                <a:srgbClr val="247233"/>
              </a:solidFill>
              <a:prstDash val="solid"/>
              <a:miter/>
            </a:ln>
          </p:spPr>
          <p:txBody>
            <a:bodyPr/>
            <a:lstStyle/>
            <a:p>
              <a:endParaRPr lang="ja-JP" alt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0" y="1680555"/>
            <a:ext cx="18288000" cy="0"/>
          </a:xfrm>
          <a:prstGeom prst="line">
            <a:avLst/>
          </a:prstGeom>
          <a:ln w="38100" cap="flat">
            <a:solidFill>
              <a:srgbClr val="247233"/>
            </a:solidFill>
            <a:prstDash val="sysDot"/>
            <a:headEnd type="none" w="sm" len="sm"/>
            <a:tailEnd type="none" w="sm" len="sm"/>
          </a:ln>
        </p:spPr>
        <p:txBody>
          <a:bodyPr/>
          <a:lstStyle/>
          <a:p>
            <a:endParaRPr lang="ja-JP" altLang="en-US"/>
          </a:p>
        </p:txBody>
      </p:sp>
      <p:grpSp>
        <p:nvGrpSpPr>
          <p:cNvPr id="6" name="Group 6"/>
          <p:cNvGrpSpPr/>
          <p:nvPr/>
        </p:nvGrpSpPr>
        <p:grpSpPr>
          <a:xfrm>
            <a:off x="670554" y="0"/>
            <a:ext cx="1606891" cy="2232277"/>
            <a:chOff x="0" y="0"/>
            <a:chExt cx="736600" cy="1023277"/>
          </a:xfrm>
        </p:grpSpPr>
        <p:sp>
          <p:nvSpPr>
            <p:cNvPr id="7" name="Freeform 7"/>
            <p:cNvSpPr/>
            <p:nvPr/>
          </p:nvSpPr>
          <p:spPr>
            <a:xfrm>
              <a:off x="0" y="0"/>
              <a:ext cx="736600" cy="1023277"/>
            </a:xfrm>
            <a:custGeom>
              <a:avLst/>
              <a:gdLst/>
              <a:ahLst/>
              <a:cxnLst/>
              <a:rect l="l" t="t" r="r" b="b"/>
              <a:pathLst>
                <a:path w="736600" h="1023277">
                  <a:moveTo>
                    <a:pt x="736600" y="0"/>
                  </a:moveTo>
                  <a:lnTo>
                    <a:pt x="736600" y="1023277"/>
                  </a:lnTo>
                  <a:lnTo>
                    <a:pt x="368300" y="896277"/>
                  </a:lnTo>
                  <a:lnTo>
                    <a:pt x="0" y="1023277"/>
                  </a:lnTo>
                  <a:lnTo>
                    <a:pt x="0" y="0"/>
                  </a:lnTo>
                  <a:lnTo>
                    <a:pt x="736600" y="0"/>
                  </a:lnTo>
                  <a:close/>
                </a:path>
              </a:pathLst>
            </a:custGeom>
            <a:solidFill>
              <a:srgbClr val="247233"/>
            </a:solidFill>
          </p:spPr>
          <p:txBody>
            <a:bodyPr/>
            <a:lstStyle/>
            <a:p>
              <a:endParaRPr lang="ja-JP" altLang="en-US"/>
            </a:p>
          </p:txBody>
        </p:sp>
        <p:sp>
          <p:nvSpPr>
            <p:cNvPr id="8" name="TextBox 8"/>
            <p:cNvSpPr txBox="1"/>
            <p:nvPr/>
          </p:nvSpPr>
          <p:spPr>
            <a:xfrm>
              <a:off x="0" y="-47625"/>
              <a:ext cx="736600" cy="943902"/>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2973269" y="2090130"/>
            <a:ext cx="13336221" cy="7351592"/>
          </a:xfrm>
          <a:custGeom>
            <a:avLst/>
            <a:gdLst/>
            <a:ahLst/>
            <a:cxnLst/>
            <a:rect l="l" t="t" r="r" b="b"/>
            <a:pathLst>
              <a:path w="13336221" h="7351592">
                <a:moveTo>
                  <a:pt x="0" y="0"/>
                </a:moveTo>
                <a:lnTo>
                  <a:pt x="13336221" y="0"/>
                </a:lnTo>
                <a:lnTo>
                  <a:pt x="13336221" y="7351592"/>
                </a:lnTo>
                <a:lnTo>
                  <a:pt x="0" y="7351592"/>
                </a:lnTo>
                <a:lnTo>
                  <a:pt x="0" y="0"/>
                </a:lnTo>
                <a:close/>
              </a:path>
            </a:pathLst>
          </a:custGeom>
          <a:blipFill>
            <a:blip r:embed="rId2"/>
            <a:stretch>
              <a:fillRect/>
            </a:stretch>
          </a:blipFill>
        </p:spPr>
        <p:txBody>
          <a:bodyPr/>
          <a:lstStyle/>
          <a:p>
            <a:endParaRPr lang="ja-JP" altLang="en-US"/>
          </a:p>
        </p:txBody>
      </p:sp>
      <p:sp>
        <p:nvSpPr>
          <p:cNvPr id="10" name="TextBox 10"/>
          <p:cNvSpPr txBox="1"/>
          <p:nvPr/>
        </p:nvSpPr>
        <p:spPr>
          <a:xfrm>
            <a:off x="812275" y="661201"/>
            <a:ext cx="1323449" cy="953135"/>
          </a:xfrm>
          <a:prstGeom prst="rect">
            <a:avLst/>
          </a:prstGeom>
        </p:spPr>
        <p:txBody>
          <a:bodyPr lIns="0" tIns="0" rIns="0" bIns="0" rtlCol="0" anchor="t">
            <a:spAutoFit/>
          </a:bodyPr>
          <a:lstStyle/>
          <a:p>
            <a:pPr marL="0" lvl="0" indent="0" algn="ctr">
              <a:lnSpc>
                <a:spcPts val="7840"/>
              </a:lnSpc>
              <a:spcBef>
                <a:spcPct val="0"/>
              </a:spcBef>
            </a:pPr>
            <a:r>
              <a:rPr lang="en-US" sz="5600" b="1" u="none" spc="560">
                <a:solidFill>
                  <a:srgbClr val="FFFFFF"/>
                </a:solidFill>
                <a:latin typeface="League Spartan"/>
                <a:ea typeface="League Spartan"/>
                <a:cs typeface="League Spartan"/>
                <a:sym typeface="League Spartan"/>
              </a:rPr>
              <a:t>04</a:t>
            </a:r>
          </a:p>
        </p:txBody>
      </p:sp>
      <p:sp>
        <p:nvSpPr>
          <p:cNvPr id="11" name="TextBox 11"/>
          <p:cNvSpPr txBox="1"/>
          <p:nvPr/>
        </p:nvSpPr>
        <p:spPr>
          <a:xfrm>
            <a:off x="2973269" y="689776"/>
            <a:ext cx="13856323" cy="622935"/>
          </a:xfrm>
          <a:prstGeom prst="rect">
            <a:avLst/>
          </a:prstGeom>
        </p:spPr>
        <p:txBody>
          <a:bodyPr lIns="0" tIns="0" rIns="0" bIns="0" rtlCol="0" anchor="t">
            <a:spAutoFit/>
          </a:bodyPr>
          <a:lstStyle/>
          <a:p>
            <a:pPr marL="0" lvl="0" indent="0" algn="l">
              <a:lnSpc>
                <a:spcPts val="5040"/>
              </a:lnSpc>
              <a:spcBef>
                <a:spcPct val="0"/>
              </a:spcBef>
            </a:pPr>
            <a:r>
              <a:rPr lang="en-US" sz="3600" b="1" spc="1080">
                <a:solidFill>
                  <a:srgbClr val="247233"/>
                </a:solidFill>
                <a:latin typeface="Noto Sans JP Heavy"/>
                <a:ea typeface="Noto Sans JP Heavy"/>
                <a:cs typeface="Noto Sans JP Heavy"/>
                <a:sym typeface="Noto Sans JP Heavy"/>
              </a:rPr>
              <a:t>ビジネスモデル</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285750" cap="sq">
              <a:solidFill>
                <a:srgbClr val="247233"/>
              </a:solidFill>
              <a:prstDash val="solid"/>
              <a:miter/>
            </a:ln>
          </p:spPr>
          <p:txBody>
            <a:bodyPr/>
            <a:lstStyle/>
            <a:p>
              <a:endParaRPr lang="ja-JP" alt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0" y="1680555"/>
            <a:ext cx="18288000" cy="0"/>
          </a:xfrm>
          <a:prstGeom prst="line">
            <a:avLst/>
          </a:prstGeom>
          <a:ln w="38100" cap="flat">
            <a:solidFill>
              <a:srgbClr val="247233"/>
            </a:solidFill>
            <a:prstDash val="sysDot"/>
            <a:headEnd type="none" w="sm" len="sm"/>
            <a:tailEnd type="none" w="sm" len="sm"/>
          </a:ln>
        </p:spPr>
        <p:txBody>
          <a:bodyPr/>
          <a:lstStyle/>
          <a:p>
            <a:endParaRPr lang="ja-JP" altLang="en-US"/>
          </a:p>
        </p:txBody>
      </p:sp>
      <p:grpSp>
        <p:nvGrpSpPr>
          <p:cNvPr id="6" name="Group 6"/>
          <p:cNvGrpSpPr/>
          <p:nvPr/>
        </p:nvGrpSpPr>
        <p:grpSpPr>
          <a:xfrm>
            <a:off x="670554" y="0"/>
            <a:ext cx="1606891" cy="2232277"/>
            <a:chOff x="0" y="0"/>
            <a:chExt cx="736600" cy="1023277"/>
          </a:xfrm>
        </p:grpSpPr>
        <p:sp>
          <p:nvSpPr>
            <p:cNvPr id="7" name="Freeform 7"/>
            <p:cNvSpPr/>
            <p:nvPr/>
          </p:nvSpPr>
          <p:spPr>
            <a:xfrm>
              <a:off x="0" y="0"/>
              <a:ext cx="736600" cy="1023277"/>
            </a:xfrm>
            <a:custGeom>
              <a:avLst/>
              <a:gdLst/>
              <a:ahLst/>
              <a:cxnLst/>
              <a:rect l="l" t="t" r="r" b="b"/>
              <a:pathLst>
                <a:path w="736600" h="1023277">
                  <a:moveTo>
                    <a:pt x="736600" y="0"/>
                  </a:moveTo>
                  <a:lnTo>
                    <a:pt x="736600" y="1023277"/>
                  </a:lnTo>
                  <a:lnTo>
                    <a:pt x="368300" y="896277"/>
                  </a:lnTo>
                  <a:lnTo>
                    <a:pt x="0" y="1023277"/>
                  </a:lnTo>
                  <a:lnTo>
                    <a:pt x="0" y="0"/>
                  </a:lnTo>
                  <a:lnTo>
                    <a:pt x="736600" y="0"/>
                  </a:lnTo>
                  <a:close/>
                </a:path>
              </a:pathLst>
            </a:custGeom>
            <a:solidFill>
              <a:srgbClr val="247233"/>
            </a:solidFill>
          </p:spPr>
          <p:txBody>
            <a:bodyPr/>
            <a:lstStyle/>
            <a:p>
              <a:endParaRPr lang="ja-JP" altLang="en-US"/>
            </a:p>
          </p:txBody>
        </p:sp>
        <p:sp>
          <p:nvSpPr>
            <p:cNvPr id="8" name="TextBox 8"/>
            <p:cNvSpPr txBox="1"/>
            <p:nvPr/>
          </p:nvSpPr>
          <p:spPr>
            <a:xfrm>
              <a:off x="0" y="-47625"/>
              <a:ext cx="736600" cy="943902"/>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1629870" y="7177498"/>
            <a:ext cx="282119" cy="228650"/>
            <a:chOff x="0" y="0"/>
            <a:chExt cx="74303" cy="60221"/>
          </a:xfrm>
        </p:grpSpPr>
        <p:sp>
          <p:nvSpPr>
            <p:cNvPr id="10" name="Freeform 10"/>
            <p:cNvSpPr/>
            <p:nvPr/>
          </p:nvSpPr>
          <p:spPr>
            <a:xfrm>
              <a:off x="0" y="0"/>
              <a:ext cx="74303" cy="60221"/>
            </a:xfrm>
            <a:custGeom>
              <a:avLst/>
              <a:gdLst/>
              <a:ahLst/>
              <a:cxnLst/>
              <a:rect l="l" t="t" r="r" b="b"/>
              <a:pathLst>
                <a:path w="74303" h="60221">
                  <a:moveTo>
                    <a:pt x="0" y="0"/>
                  </a:moveTo>
                  <a:lnTo>
                    <a:pt x="74303" y="0"/>
                  </a:lnTo>
                  <a:lnTo>
                    <a:pt x="74303" y="60221"/>
                  </a:lnTo>
                  <a:lnTo>
                    <a:pt x="0" y="60221"/>
                  </a:lnTo>
                  <a:close/>
                </a:path>
              </a:pathLst>
            </a:custGeom>
            <a:solidFill>
              <a:srgbClr val="FFFFFF"/>
            </a:solidFill>
          </p:spPr>
          <p:txBody>
            <a:bodyPr/>
            <a:lstStyle/>
            <a:p>
              <a:endParaRPr lang="ja-JP" altLang="en-US"/>
            </a:p>
          </p:txBody>
        </p:sp>
        <p:sp>
          <p:nvSpPr>
            <p:cNvPr id="11" name="TextBox 11"/>
            <p:cNvSpPr txBox="1"/>
            <p:nvPr/>
          </p:nvSpPr>
          <p:spPr>
            <a:xfrm>
              <a:off x="0" y="-47625"/>
              <a:ext cx="74303" cy="107846"/>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1629870" y="544444"/>
            <a:ext cx="5808766" cy="9202006"/>
          </a:xfrm>
          <a:custGeom>
            <a:avLst/>
            <a:gdLst/>
            <a:ahLst/>
            <a:cxnLst/>
            <a:rect l="l" t="t" r="r" b="b"/>
            <a:pathLst>
              <a:path w="5808766" h="9202006">
                <a:moveTo>
                  <a:pt x="0" y="0"/>
                </a:moveTo>
                <a:lnTo>
                  <a:pt x="5808766" y="0"/>
                </a:lnTo>
                <a:lnTo>
                  <a:pt x="5808766" y="9202006"/>
                </a:lnTo>
                <a:lnTo>
                  <a:pt x="0" y="9202006"/>
                </a:lnTo>
                <a:lnTo>
                  <a:pt x="0" y="0"/>
                </a:lnTo>
                <a:close/>
              </a:path>
            </a:pathLst>
          </a:custGeom>
          <a:blipFill>
            <a:blip r:embed="rId2"/>
            <a:stretch>
              <a:fillRect/>
            </a:stretch>
          </a:blipFill>
        </p:spPr>
        <p:txBody>
          <a:bodyPr/>
          <a:lstStyle/>
          <a:p>
            <a:endParaRPr lang="ja-JP" altLang="en-US"/>
          </a:p>
        </p:txBody>
      </p:sp>
      <p:sp>
        <p:nvSpPr>
          <p:cNvPr id="13" name="Freeform 13"/>
          <p:cNvSpPr/>
          <p:nvPr/>
        </p:nvSpPr>
        <p:spPr>
          <a:xfrm>
            <a:off x="670554" y="2603752"/>
            <a:ext cx="10601170" cy="6267942"/>
          </a:xfrm>
          <a:custGeom>
            <a:avLst/>
            <a:gdLst/>
            <a:ahLst/>
            <a:cxnLst/>
            <a:rect l="l" t="t" r="r" b="b"/>
            <a:pathLst>
              <a:path w="10601170" h="6267942">
                <a:moveTo>
                  <a:pt x="0" y="0"/>
                </a:moveTo>
                <a:lnTo>
                  <a:pt x="10601170" y="0"/>
                </a:lnTo>
                <a:lnTo>
                  <a:pt x="10601170" y="6267941"/>
                </a:lnTo>
                <a:lnTo>
                  <a:pt x="0" y="6267941"/>
                </a:lnTo>
                <a:lnTo>
                  <a:pt x="0" y="0"/>
                </a:lnTo>
                <a:close/>
              </a:path>
            </a:pathLst>
          </a:custGeom>
          <a:blipFill>
            <a:blip r:embed="rId3"/>
            <a:stretch>
              <a:fillRect/>
            </a:stretch>
          </a:blipFill>
        </p:spPr>
        <p:txBody>
          <a:bodyPr/>
          <a:lstStyle/>
          <a:p>
            <a:endParaRPr lang="ja-JP" altLang="en-US"/>
          </a:p>
        </p:txBody>
      </p:sp>
      <p:sp>
        <p:nvSpPr>
          <p:cNvPr id="14" name="TextBox 14"/>
          <p:cNvSpPr txBox="1"/>
          <p:nvPr/>
        </p:nvSpPr>
        <p:spPr>
          <a:xfrm>
            <a:off x="812275" y="661201"/>
            <a:ext cx="1323449" cy="953135"/>
          </a:xfrm>
          <a:prstGeom prst="rect">
            <a:avLst/>
          </a:prstGeom>
        </p:spPr>
        <p:txBody>
          <a:bodyPr lIns="0" tIns="0" rIns="0" bIns="0" rtlCol="0" anchor="t">
            <a:spAutoFit/>
          </a:bodyPr>
          <a:lstStyle/>
          <a:p>
            <a:pPr marL="0" lvl="0" indent="0" algn="ctr">
              <a:lnSpc>
                <a:spcPts val="7840"/>
              </a:lnSpc>
              <a:spcBef>
                <a:spcPct val="0"/>
              </a:spcBef>
            </a:pPr>
            <a:r>
              <a:rPr lang="en-US" sz="5600" b="1" u="none" spc="560">
                <a:solidFill>
                  <a:srgbClr val="FFFFFF"/>
                </a:solidFill>
                <a:latin typeface="League Spartan"/>
                <a:ea typeface="League Spartan"/>
                <a:cs typeface="League Spartan"/>
                <a:sym typeface="League Spartan"/>
              </a:rPr>
              <a:t>04</a:t>
            </a:r>
          </a:p>
        </p:txBody>
      </p:sp>
      <p:sp>
        <p:nvSpPr>
          <p:cNvPr id="15" name="TextBox 15"/>
          <p:cNvSpPr txBox="1"/>
          <p:nvPr/>
        </p:nvSpPr>
        <p:spPr>
          <a:xfrm>
            <a:off x="2973269" y="689776"/>
            <a:ext cx="13856323" cy="622935"/>
          </a:xfrm>
          <a:prstGeom prst="rect">
            <a:avLst/>
          </a:prstGeom>
        </p:spPr>
        <p:txBody>
          <a:bodyPr lIns="0" tIns="0" rIns="0" bIns="0" rtlCol="0" anchor="t">
            <a:spAutoFit/>
          </a:bodyPr>
          <a:lstStyle/>
          <a:p>
            <a:pPr marL="0" lvl="0" indent="0" algn="l">
              <a:lnSpc>
                <a:spcPts val="5040"/>
              </a:lnSpc>
              <a:spcBef>
                <a:spcPct val="0"/>
              </a:spcBef>
            </a:pPr>
            <a:r>
              <a:rPr lang="en-US" sz="3600" b="1" spc="1080">
                <a:solidFill>
                  <a:srgbClr val="247233"/>
                </a:solidFill>
                <a:latin typeface="Noto Sans JP Heavy"/>
                <a:ea typeface="Noto Sans JP Heavy"/>
                <a:cs typeface="Noto Sans JP Heavy"/>
                <a:sym typeface="Noto Sans JP Heavy"/>
              </a:rPr>
              <a:t>事業計画</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285750" cap="sq">
              <a:solidFill>
                <a:srgbClr val="247233"/>
              </a:solidFill>
              <a:prstDash val="solid"/>
              <a:miter/>
            </a:ln>
          </p:spPr>
          <p:txBody>
            <a:bodyPr/>
            <a:lstStyle/>
            <a:p>
              <a:endParaRPr lang="ja-JP" alt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90477" y="6861274"/>
            <a:ext cx="17727427" cy="3182910"/>
          </a:xfrm>
          <a:custGeom>
            <a:avLst/>
            <a:gdLst/>
            <a:ahLst/>
            <a:cxnLst/>
            <a:rect l="l" t="t" r="r" b="b"/>
            <a:pathLst>
              <a:path w="17727427" h="3182910">
                <a:moveTo>
                  <a:pt x="0" y="0"/>
                </a:moveTo>
                <a:lnTo>
                  <a:pt x="17727427" y="0"/>
                </a:lnTo>
                <a:lnTo>
                  <a:pt x="17727427" y="3182910"/>
                </a:lnTo>
                <a:lnTo>
                  <a:pt x="0" y="3182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6" name="TextBox 6"/>
          <p:cNvSpPr txBox="1"/>
          <p:nvPr/>
        </p:nvSpPr>
        <p:spPr>
          <a:xfrm>
            <a:off x="1869227" y="3125499"/>
            <a:ext cx="14549546" cy="1171576"/>
          </a:xfrm>
          <a:prstGeom prst="rect">
            <a:avLst/>
          </a:prstGeom>
        </p:spPr>
        <p:txBody>
          <a:bodyPr lIns="0" tIns="0" rIns="0" bIns="0" rtlCol="0" anchor="t">
            <a:spAutoFit/>
          </a:bodyPr>
          <a:lstStyle/>
          <a:p>
            <a:pPr algn="ctr">
              <a:lnSpc>
                <a:spcPts val="9749"/>
              </a:lnSpc>
            </a:pPr>
            <a:r>
              <a:rPr lang="en-US" sz="6499" b="1" spc="1949">
                <a:solidFill>
                  <a:srgbClr val="247233"/>
                </a:solidFill>
                <a:latin typeface="Noto Sans JP Heavy"/>
                <a:ea typeface="Noto Sans JP Heavy"/>
                <a:cs typeface="Noto Sans JP Heavy"/>
                <a:sym typeface="Noto Sans JP Heavy"/>
              </a:rPr>
              <a:t>まとめ</a:t>
            </a:r>
          </a:p>
        </p:txBody>
      </p:sp>
      <p:sp>
        <p:nvSpPr>
          <p:cNvPr id="7" name="TextBox 7"/>
          <p:cNvSpPr txBox="1"/>
          <p:nvPr/>
        </p:nvSpPr>
        <p:spPr>
          <a:xfrm>
            <a:off x="1028700" y="8235776"/>
            <a:ext cx="5398296" cy="2844800"/>
          </a:xfrm>
          <a:prstGeom prst="rect">
            <a:avLst/>
          </a:prstGeom>
        </p:spPr>
        <p:txBody>
          <a:bodyPr lIns="0" tIns="0" rIns="0" bIns="0" rtlCol="0" anchor="t">
            <a:spAutoFit/>
          </a:bodyPr>
          <a:lstStyle/>
          <a:p>
            <a:pPr marL="0" lvl="0" indent="0" algn="ctr">
              <a:lnSpc>
                <a:spcPts val="22000"/>
              </a:lnSpc>
              <a:spcBef>
                <a:spcPct val="0"/>
              </a:spcBef>
            </a:pPr>
            <a:r>
              <a:rPr lang="en-US" sz="20000" b="1" u="none" spc="1000">
                <a:solidFill>
                  <a:srgbClr val="247233"/>
                </a:solidFill>
                <a:latin typeface="League Spartan"/>
                <a:ea typeface="League Spartan"/>
                <a:cs typeface="League Spartan"/>
                <a:sym typeface="League Spartan"/>
              </a:rPr>
              <a:t>05</a:t>
            </a:r>
          </a:p>
        </p:txBody>
      </p:sp>
      <p:sp>
        <p:nvSpPr>
          <p:cNvPr id="8" name="Freeform 8"/>
          <p:cNvSpPr/>
          <p:nvPr/>
        </p:nvSpPr>
        <p:spPr>
          <a:xfrm>
            <a:off x="7187742" y="5447864"/>
            <a:ext cx="3932898" cy="4839136"/>
          </a:xfrm>
          <a:custGeom>
            <a:avLst/>
            <a:gdLst/>
            <a:ahLst/>
            <a:cxnLst/>
            <a:rect l="l" t="t" r="r" b="b"/>
            <a:pathLst>
              <a:path w="3932898" h="4839136">
                <a:moveTo>
                  <a:pt x="0" y="0"/>
                </a:moveTo>
                <a:lnTo>
                  <a:pt x="3932898" y="0"/>
                </a:lnTo>
                <a:lnTo>
                  <a:pt x="3932898" y="4839136"/>
                </a:lnTo>
                <a:lnTo>
                  <a:pt x="0" y="48391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285750" cap="sq">
              <a:solidFill>
                <a:srgbClr val="247233"/>
              </a:solidFill>
              <a:prstDash val="solid"/>
              <a:miter/>
            </a:ln>
          </p:spPr>
          <p:txBody>
            <a:bodyPr/>
            <a:lstStyle/>
            <a:p>
              <a:endParaRPr lang="ja-JP" alt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469622" y="2837628"/>
            <a:ext cx="6167094" cy="3232042"/>
            <a:chOff x="0" y="0"/>
            <a:chExt cx="8222793" cy="4309389"/>
          </a:xfrm>
        </p:grpSpPr>
        <p:pic>
          <p:nvPicPr>
            <p:cNvPr id="6" name="Picture 6"/>
            <p:cNvPicPr>
              <a:picLocks noChangeAspect="1"/>
            </p:cNvPicPr>
            <p:nvPr/>
          </p:nvPicPr>
          <p:blipFill>
            <a:blip r:embed="rId2"/>
            <a:srcRect t="10669" b="10669"/>
            <a:stretch>
              <a:fillRect/>
            </a:stretch>
          </p:blipFill>
          <p:spPr>
            <a:xfrm>
              <a:off x="0" y="0"/>
              <a:ext cx="8222793" cy="4309389"/>
            </a:xfrm>
            <a:prstGeom prst="rect">
              <a:avLst/>
            </a:prstGeom>
          </p:spPr>
        </p:pic>
      </p:grpSp>
      <p:grpSp>
        <p:nvGrpSpPr>
          <p:cNvPr id="7" name="Group 7"/>
          <p:cNvGrpSpPr/>
          <p:nvPr/>
        </p:nvGrpSpPr>
        <p:grpSpPr>
          <a:xfrm>
            <a:off x="9651284" y="2837628"/>
            <a:ext cx="6167094" cy="3232042"/>
            <a:chOff x="0" y="0"/>
            <a:chExt cx="8222793" cy="4309389"/>
          </a:xfrm>
        </p:grpSpPr>
        <p:pic>
          <p:nvPicPr>
            <p:cNvPr id="8" name="Picture 8"/>
            <p:cNvPicPr>
              <a:picLocks noChangeAspect="1"/>
            </p:cNvPicPr>
            <p:nvPr/>
          </p:nvPicPr>
          <p:blipFill>
            <a:blip r:embed="rId3"/>
            <a:srcRect t="3311" b="3311"/>
            <a:stretch>
              <a:fillRect/>
            </a:stretch>
          </p:blipFill>
          <p:spPr>
            <a:xfrm>
              <a:off x="0" y="0"/>
              <a:ext cx="8222793" cy="4309389"/>
            </a:xfrm>
            <a:prstGeom prst="rect">
              <a:avLst/>
            </a:prstGeom>
          </p:spPr>
        </p:pic>
      </p:grpSp>
      <p:sp>
        <p:nvSpPr>
          <p:cNvPr id="9" name="AutoShape 9"/>
          <p:cNvSpPr/>
          <p:nvPr/>
        </p:nvSpPr>
        <p:spPr>
          <a:xfrm>
            <a:off x="0" y="1680555"/>
            <a:ext cx="18288000" cy="0"/>
          </a:xfrm>
          <a:prstGeom prst="line">
            <a:avLst/>
          </a:prstGeom>
          <a:ln w="38100" cap="flat">
            <a:solidFill>
              <a:srgbClr val="247233"/>
            </a:solidFill>
            <a:prstDash val="sysDot"/>
            <a:headEnd type="none" w="sm" len="sm"/>
            <a:tailEnd type="none" w="sm" len="sm"/>
          </a:ln>
        </p:spPr>
        <p:txBody>
          <a:bodyPr/>
          <a:lstStyle/>
          <a:p>
            <a:endParaRPr lang="ja-JP" altLang="en-US"/>
          </a:p>
        </p:txBody>
      </p:sp>
      <p:grpSp>
        <p:nvGrpSpPr>
          <p:cNvPr id="10" name="Group 10"/>
          <p:cNvGrpSpPr/>
          <p:nvPr/>
        </p:nvGrpSpPr>
        <p:grpSpPr>
          <a:xfrm>
            <a:off x="670554" y="0"/>
            <a:ext cx="1606891" cy="2232277"/>
            <a:chOff x="0" y="0"/>
            <a:chExt cx="736600" cy="1023277"/>
          </a:xfrm>
        </p:grpSpPr>
        <p:sp>
          <p:nvSpPr>
            <p:cNvPr id="11" name="Freeform 11"/>
            <p:cNvSpPr/>
            <p:nvPr/>
          </p:nvSpPr>
          <p:spPr>
            <a:xfrm>
              <a:off x="0" y="0"/>
              <a:ext cx="736600" cy="1023277"/>
            </a:xfrm>
            <a:custGeom>
              <a:avLst/>
              <a:gdLst/>
              <a:ahLst/>
              <a:cxnLst/>
              <a:rect l="l" t="t" r="r" b="b"/>
              <a:pathLst>
                <a:path w="736600" h="1023277">
                  <a:moveTo>
                    <a:pt x="736600" y="0"/>
                  </a:moveTo>
                  <a:lnTo>
                    <a:pt x="736600" y="1023277"/>
                  </a:lnTo>
                  <a:lnTo>
                    <a:pt x="368300" y="896277"/>
                  </a:lnTo>
                  <a:lnTo>
                    <a:pt x="0" y="1023277"/>
                  </a:lnTo>
                  <a:lnTo>
                    <a:pt x="0" y="0"/>
                  </a:lnTo>
                  <a:lnTo>
                    <a:pt x="736600" y="0"/>
                  </a:lnTo>
                  <a:close/>
                </a:path>
              </a:pathLst>
            </a:custGeom>
            <a:solidFill>
              <a:srgbClr val="247233"/>
            </a:solidFill>
          </p:spPr>
          <p:txBody>
            <a:bodyPr/>
            <a:lstStyle/>
            <a:p>
              <a:endParaRPr lang="ja-JP" altLang="en-US"/>
            </a:p>
          </p:txBody>
        </p:sp>
        <p:sp>
          <p:nvSpPr>
            <p:cNvPr id="12" name="TextBox 12"/>
            <p:cNvSpPr txBox="1"/>
            <p:nvPr/>
          </p:nvSpPr>
          <p:spPr>
            <a:xfrm>
              <a:off x="0" y="-47625"/>
              <a:ext cx="736600" cy="943902"/>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812275" y="661201"/>
            <a:ext cx="1323449" cy="953135"/>
          </a:xfrm>
          <a:prstGeom prst="rect">
            <a:avLst/>
          </a:prstGeom>
        </p:spPr>
        <p:txBody>
          <a:bodyPr lIns="0" tIns="0" rIns="0" bIns="0" rtlCol="0" anchor="t">
            <a:spAutoFit/>
          </a:bodyPr>
          <a:lstStyle/>
          <a:p>
            <a:pPr marL="0" lvl="0" indent="0" algn="ctr">
              <a:lnSpc>
                <a:spcPts val="7840"/>
              </a:lnSpc>
              <a:spcBef>
                <a:spcPct val="0"/>
              </a:spcBef>
            </a:pPr>
            <a:r>
              <a:rPr lang="en-US" sz="5600" spc="560">
                <a:solidFill>
                  <a:srgbClr val="FFFFFF"/>
                </a:solidFill>
                <a:latin typeface="League Spartan"/>
                <a:ea typeface="League Spartan"/>
                <a:cs typeface="League Spartan"/>
                <a:sym typeface="League Spartan"/>
              </a:rPr>
              <a:t>05</a:t>
            </a:r>
          </a:p>
        </p:txBody>
      </p:sp>
      <p:sp>
        <p:nvSpPr>
          <p:cNvPr id="14" name="TextBox 14"/>
          <p:cNvSpPr txBox="1"/>
          <p:nvPr/>
        </p:nvSpPr>
        <p:spPr>
          <a:xfrm>
            <a:off x="2973269" y="689776"/>
            <a:ext cx="13856323" cy="622935"/>
          </a:xfrm>
          <a:prstGeom prst="rect">
            <a:avLst/>
          </a:prstGeom>
        </p:spPr>
        <p:txBody>
          <a:bodyPr lIns="0" tIns="0" rIns="0" bIns="0" rtlCol="0" anchor="t">
            <a:spAutoFit/>
          </a:bodyPr>
          <a:lstStyle/>
          <a:p>
            <a:pPr marL="0" lvl="0" indent="0" algn="l">
              <a:lnSpc>
                <a:spcPts val="5040"/>
              </a:lnSpc>
              <a:spcBef>
                <a:spcPct val="0"/>
              </a:spcBef>
            </a:pPr>
            <a:r>
              <a:rPr lang="en-US" sz="3600" b="1" spc="1080">
                <a:solidFill>
                  <a:srgbClr val="247233"/>
                </a:solidFill>
                <a:latin typeface="Noto Sans JP Heavy"/>
                <a:ea typeface="Noto Sans JP Heavy"/>
                <a:cs typeface="Noto Sans JP Heavy"/>
                <a:sym typeface="Noto Sans JP Heavy"/>
              </a:rPr>
              <a:t>サービスの意義</a:t>
            </a:r>
          </a:p>
        </p:txBody>
      </p:sp>
      <p:sp>
        <p:nvSpPr>
          <p:cNvPr id="15" name="TextBox 15"/>
          <p:cNvSpPr txBox="1"/>
          <p:nvPr/>
        </p:nvSpPr>
        <p:spPr>
          <a:xfrm>
            <a:off x="2554654" y="7355645"/>
            <a:ext cx="5997029" cy="1504950"/>
          </a:xfrm>
          <a:prstGeom prst="rect">
            <a:avLst/>
          </a:prstGeom>
        </p:spPr>
        <p:txBody>
          <a:bodyPr lIns="0" tIns="0" rIns="0" bIns="0" rtlCol="0" anchor="t">
            <a:spAutoFit/>
          </a:bodyPr>
          <a:lstStyle/>
          <a:p>
            <a:pPr marL="0" lvl="0" indent="0" algn="l">
              <a:lnSpc>
                <a:spcPts val="4079"/>
              </a:lnSpc>
            </a:pPr>
            <a:r>
              <a:rPr lang="en-US" sz="2400" b="1" spc="120">
                <a:solidFill>
                  <a:srgbClr val="247233"/>
                </a:solidFill>
                <a:latin typeface="Noto Sans JP Medium"/>
                <a:ea typeface="Noto Sans JP Medium"/>
                <a:cs typeface="Noto Sans JP Medium"/>
                <a:sym typeface="Noto Sans JP Medium"/>
              </a:rPr>
              <a:t>オーバーツーリズムの解消によって観光地もともと住んでいる人との協力を実現し持続可能な観光業へ</a:t>
            </a:r>
          </a:p>
        </p:txBody>
      </p:sp>
      <p:sp>
        <p:nvSpPr>
          <p:cNvPr id="16" name="TextBox 16"/>
          <p:cNvSpPr txBox="1"/>
          <p:nvPr/>
        </p:nvSpPr>
        <p:spPr>
          <a:xfrm>
            <a:off x="9736316" y="7355645"/>
            <a:ext cx="5997029" cy="1504950"/>
          </a:xfrm>
          <a:prstGeom prst="rect">
            <a:avLst/>
          </a:prstGeom>
        </p:spPr>
        <p:txBody>
          <a:bodyPr lIns="0" tIns="0" rIns="0" bIns="0" rtlCol="0" anchor="t">
            <a:spAutoFit/>
          </a:bodyPr>
          <a:lstStyle/>
          <a:p>
            <a:pPr marL="0" lvl="0" indent="0" algn="l">
              <a:lnSpc>
                <a:spcPts val="4079"/>
              </a:lnSpc>
            </a:pPr>
            <a:r>
              <a:rPr lang="en-US" sz="2400" b="1" spc="120">
                <a:solidFill>
                  <a:srgbClr val="247233"/>
                </a:solidFill>
                <a:latin typeface="Noto Sans JP Medium"/>
                <a:ea typeface="Noto Sans JP Medium"/>
                <a:cs typeface="Noto Sans JP Medium"/>
                <a:sym typeface="Noto Sans JP Medium"/>
              </a:rPr>
              <a:t>僻地にも観光客がくるような取り組みなどを通して地方にお金を流し、地域還元により地域をより豊かに育てる</a:t>
            </a:r>
          </a:p>
        </p:txBody>
      </p:sp>
      <p:sp>
        <p:nvSpPr>
          <p:cNvPr id="17" name="TextBox 17"/>
          <p:cNvSpPr txBox="1"/>
          <p:nvPr/>
        </p:nvSpPr>
        <p:spPr>
          <a:xfrm>
            <a:off x="2554654" y="6475535"/>
            <a:ext cx="5997029" cy="622935"/>
          </a:xfrm>
          <a:prstGeom prst="rect">
            <a:avLst/>
          </a:prstGeom>
        </p:spPr>
        <p:txBody>
          <a:bodyPr lIns="0" tIns="0" rIns="0" bIns="0" rtlCol="0" anchor="t">
            <a:spAutoFit/>
          </a:bodyPr>
          <a:lstStyle/>
          <a:p>
            <a:pPr marL="0" lvl="0" indent="0" algn="l">
              <a:lnSpc>
                <a:spcPts val="5040"/>
              </a:lnSpc>
              <a:spcBef>
                <a:spcPct val="0"/>
              </a:spcBef>
            </a:pPr>
            <a:r>
              <a:rPr lang="en-US" sz="3600" b="1" spc="1080">
                <a:solidFill>
                  <a:srgbClr val="247233"/>
                </a:solidFill>
                <a:latin typeface="Noto Sans JP Heavy"/>
                <a:ea typeface="Noto Sans JP Heavy"/>
                <a:cs typeface="Noto Sans JP Heavy"/>
                <a:sym typeface="Noto Sans JP Heavy"/>
              </a:rPr>
              <a:t>観光業の発展</a:t>
            </a:r>
          </a:p>
        </p:txBody>
      </p:sp>
      <p:sp>
        <p:nvSpPr>
          <p:cNvPr id="18" name="TextBox 18"/>
          <p:cNvSpPr txBox="1"/>
          <p:nvPr/>
        </p:nvSpPr>
        <p:spPr>
          <a:xfrm>
            <a:off x="9736316" y="6475535"/>
            <a:ext cx="5997029" cy="622935"/>
          </a:xfrm>
          <a:prstGeom prst="rect">
            <a:avLst/>
          </a:prstGeom>
        </p:spPr>
        <p:txBody>
          <a:bodyPr lIns="0" tIns="0" rIns="0" bIns="0" rtlCol="0" anchor="t">
            <a:spAutoFit/>
          </a:bodyPr>
          <a:lstStyle/>
          <a:p>
            <a:pPr marL="0" lvl="0" indent="0" algn="l">
              <a:lnSpc>
                <a:spcPts val="5040"/>
              </a:lnSpc>
              <a:spcBef>
                <a:spcPct val="0"/>
              </a:spcBef>
            </a:pPr>
            <a:r>
              <a:rPr lang="en-US" sz="3600" b="1" spc="1080">
                <a:solidFill>
                  <a:srgbClr val="247233"/>
                </a:solidFill>
                <a:latin typeface="Noto Sans JP Heavy"/>
                <a:ea typeface="Noto Sans JP Heavy"/>
                <a:cs typeface="Noto Sans JP Heavy"/>
                <a:sym typeface="Noto Sans JP Heavy"/>
              </a:rPr>
              <a:t>地域の活性化</a:t>
            </a:r>
          </a:p>
        </p:txBody>
      </p:sp>
      <p:sp>
        <p:nvSpPr>
          <p:cNvPr id="19" name="AutoShape 19"/>
          <p:cNvSpPr/>
          <p:nvPr/>
        </p:nvSpPr>
        <p:spPr>
          <a:xfrm>
            <a:off x="8418927" y="4363386"/>
            <a:ext cx="1419025" cy="51043"/>
          </a:xfrm>
          <a:prstGeom prst="line">
            <a:avLst/>
          </a:prstGeom>
          <a:ln w="180975" cap="flat">
            <a:solidFill>
              <a:srgbClr val="F8BE64"/>
            </a:solidFill>
            <a:prstDash val="solid"/>
            <a:headEnd type="none" w="sm" len="sm"/>
            <a:tailEnd type="triangle" w="lg" len="med"/>
          </a:ln>
        </p:spPr>
        <p:txBody>
          <a:bodyPr/>
          <a:lstStyle/>
          <a:p>
            <a:endParaRPr lang="ja-JP" altLang="en-US"/>
          </a:p>
        </p:txBody>
      </p:sp>
      <p:sp>
        <p:nvSpPr>
          <p:cNvPr id="20" name="AutoShape 20"/>
          <p:cNvSpPr/>
          <p:nvPr/>
        </p:nvSpPr>
        <p:spPr>
          <a:xfrm flipH="1" flipV="1">
            <a:off x="8404372" y="4499200"/>
            <a:ext cx="1410537" cy="163167"/>
          </a:xfrm>
          <a:prstGeom prst="line">
            <a:avLst/>
          </a:prstGeom>
          <a:ln w="180975" cap="flat">
            <a:solidFill>
              <a:srgbClr val="F8BE64"/>
            </a:solidFill>
            <a:prstDash val="solid"/>
            <a:headEnd type="none" w="sm" len="sm"/>
            <a:tailEnd type="triangle" w="lg" len="med"/>
          </a:ln>
        </p:spPr>
        <p:txBody>
          <a:bodyPr/>
          <a:lstStyle/>
          <a:p>
            <a:endParaRPr lang="ja-JP"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285750" cap="sq">
              <a:solidFill>
                <a:srgbClr val="247233"/>
              </a:solidFill>
              <a:prstDash val="solid"/>
              <a:miter/>
            </a:ln>
          </p:spPr>
          <p:txBody>
            <a:bodyPr/>
            <a:lstStyle/>
            <a:p>
              <a:endParaRPr lang="ja-JP" alt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4983573" y="343062"/>
            <a:ext cx="2089514" cy="2330155"/>
            <a:chOff x="0" y="0"/>
            <a:chExt cx="2786018" cy="3106873"/>
          </a:xfrm>
        </p:grpSpPr>
        <p:sp>
          <p:nvSpPr>
            <p:cNvPr id="6" name="Freeform 6"/>
            <p:cNvSpPr/>
            <p:nvPr/>
          </p:nvSpPr>
          <p:spPr>
            <a:xfrm>
              <a:off x="1300368" y="0"/>
              <a:ext cx="1485650" cy="3106873"/>
            </a:xfrm>
            <a:custGeom>
              <a:avLst/>
              <a:gdLst/>
              <a:ahLst/>
              <a:cxnLst/>
              <a:rect l="l" t="t" r="r" b="b"/>
              <a:pathLst>
                <a:path w="1485650" h="3106873">
                  <a:moveTo>
                    <a:pt x="0" y="0"/>
                  </a:moveTo>
                  <a:lnTo>
                    <a:pt x="1485650" y="0"/>
                  </a:lnTo>
                  <a:lnTo>
                    <a:pt x="1485650" y="3106873"/>
                  </a:lnTo>
                  <a:lnTo>
                    <a:pt x="0" y="31068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7" name="Freeform 7"/>
            <p:cNvSpPr/>
            <p:nvPr/>
          </p:nvSpPr>
          <p:spPr>
            <a:xfrm>
              <a:off x="0" y="954976"/>
              <a:ext cx="1028998" cy="2151897"/>
            </a:xfrm>
            <a:custGeom>
              <a:avLst/>
              <a:gdLst/>
              <a:ahLst/>
              <a:cxnLst/>
              <a:rect l="l" t="t" r="r" b="b"/>
              <a:pathLst>
                <a:path w="1028998" h="2151897">
                  <a:moveTo>
                    <a:pt x="0" y="0"/>
                  </a:moveTo>
                  <a:lnTo>
                    <a:pt x="1028998" y="0"/>
                  </a:lnTo>
                  <a:lnTo>
                    <a:pt x="1028998" y="2151897"/>
                  </a:lnTo>
                  <a:lnTo>
                    <a:pt x="0" y="2151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grpSp>
      <p:sp>
        <p:nvSpPr>
          <p:cNvPr id="8" name="AutoShape 8"/>
          <p:cNvSpPr/>
          <p:nvPr/>
        </p:nvSpPr>
        <p:spPr>
          <a:xfrm>
            <a:off x="0" y="1680555"/>
            <a:ext cx="18288000" cy="0"/>
          </a:xfrm>
          <a:prstGeom prst="line">
            <a:avLst/>
          </a:prstGeom>
          <a:ln w="38100" cap="flat">
            <a:solidFill>
              <a:srgbClr val="247233"/>
            </a:solidFill>
            <a:prstDash val="sysDot"/>
            <a:headEnd type="none" w="sm" len="sm"/>
            <a:tailEnd type="none" w="sm" len="sm"/>
          </a:ln>
        </p:spPr>
        <p:txBody>
          <a:bodyPr/>
          <a:lstStyle/>
          <a:p>
            <a:endParaRPr lang="ja-JP" altLang="en-US"/>
          </a:p>
        </p:txBody>
      </p:sp>
      <p:sp>
        <p:nvSpPr>
          <p:cNvPr id="9" name="TextBox 9"/>
          <p:cNvSpPr txBox="1"/>
          <p:nvPr/>
        </p:nvSpPr>
        <p:spPr>
          <a:xfrm>
            <a:off x="1698502" y="689776"/>
            <a:ext cx="13856323" cy="622935"/>
          </a:xfrm>
          <a:prstGeom prst="rect">
            <a:avLst/>
          </a:prstGeom>
        </p:spPr>
        <p:txBody>
          <a:bodyPr lIns="0" tIns="0" rIns="0" bIns="0" rtlCol="0" anchor="t">
            <a:spAutoFit/>
          </a:bodyPr>
          <a:lstStyle/>
          <a:p>
            <a:pPr algn="l">
              <a:lnSpc>
                <a:spcPts val="5040"/>
              </a:lnSpc>
            </a:pPr>
            <a:r>
              <a:rPr lang="en-US" sz="3600" b="1" spc="1080">
                <a:solidFill>
                  <a:srgbClr val="247233"/>
                </a:solidFill>
                <a:latin typeface="Noto Sans JP Heavy"/>
                <a:ea typeface="Noto Sans JP Heavy"/>
                <a:cs typeface="Noto Sans JP Heavy"/>
                <a:sym typeface="Noto Sans JP Heavy"/>
              </a:rPr>
              <a:t>目次</a:t>
            </a:r>
          </a:p>
        </p:txBody>
      </p:sp>
      <p:grpSp>
        <p:nvGrpSpPr>
          <p:cNvPr id="10" name="Group 10"/>
          <p:cNvGrpSpPr/>
          <p:nvPr/>
        </p:nvGrpSpPr>
        <p:grpSpPr>
          <a:xfrm>
            <a:off x="3412964" y="2465167"/>
            <a:ext cx="1277382" cy="1194521"/>
            <a:chOff x="0" y="0"/>
            <a:chExt cx="1703177" cy="1592695"/>
          </a:xfrm>
        </p:grpSpPr>
        <p:grpSp>
          <p:nvGrpSpPr>
            <p:cNvPr id="11" name="Group 11"/>
            <p:cNvGrpSpPr/>
            <p:nvPr/>
          </p:nvGrpSpPr>
          <p:grpSpPr>
            <a:xfrm>
              <a:off x="55241" y="0"/>
              <a:ext cx="1592695" cy="159269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7233"/>
              </a:solidFill>
            </p:spPr>
            <p:txBody>
              <a:bodyPr/>
              <a:lstStyle/>
              <a:p>
                <a:endParaRPr lang="ja-JP" altLang="en-US"/>
              </a:p>
            </p:txBody>
          </p:sp>
          <p:sp>
            <p:nvSpPr>
              <p:cNvPr id="13" name="TextBox 13"/>
              <p:cNvSpPr txBox="1"/>
              <p:nvPr/>
            </p:nvSpPr>
            <p:spPr>
              <a:xfrm>
                <a:off x="76200" y="28575"/>
                <a:ext cx="660400" cy="708025"/>
              </a:xfrm>
              <a:prstGeom prst="rect">
                <a:avLst/>
              </a:prstGeom>
            </p:spPr>
            <p:txBody>
              <a:bodyPr lIns="43013" tIns="43013" rIns="43013" bIns="43013" rtlCol="0" anchor="ctr"/>
              <a:lstStyle/>
              <a:p>
                <a:pPr algn="ctr">
                  <a:lnSpc>
                    <a:spcPts val="2659"/>
                  </a:lnSpc>
                </a:pPr>
                <a:endParaRPr/>
              </a:p>
            </p:txBody>
          </p:sp>
        </p:grpSp>
        <p:sp>
          <p:nvSpPr>
            <p:cNvPr id="14" name="TextBox 14"/>
            <p:cNvSpPr txBox="1"/>
            <p:nvPr/>
          </p:nvSpPr>
          <p:spPr>
            <a:xfrm>
              <a:off x="0" y="438432"/>
              <a:ext cx="1703177" cy="795655"/>
            </a:xfrm>
            <a:prstGeom prst="rect">
              <a:avLst/>
            </a:prstGeom>
          </p:spPr>
          <p:txBody>
            <a:bodyPr lIns="0" tIns="0" rIns="0" bIns="0" rtlCol="0" anchor="t">
              <a:spAutoFit/>
            </a:bodyPr>
            <a:lstStyle/>
            <a:p>
              <a:pPr marL="0" lvl="0" indent="0" algn="ctr">
                <a:lnSpc>
                  <a:spcPts val="5040"/>
                </a:lnSpc>
                <a:spcBef>
                  <a:spcPct val="0"/>
                </a:spcBef>
              </a:pPr>
              <a:r>
                <a:rPr lang="en-US" sz="3600" b="1" u="none" spc="359">
                  <a:solidFill>
                    <a:srgbClr val="DFE8E1"/>
                  </a:solidFill>
                  <a:latin typeface="League Spartan"/>
                  <a:ea typeface="League Spartan"/>
                  <a:cs typeface="League Spartan"/>
                  <a:sym typeface="League Spartan"/>
                </a:rPr>
                <a:t>01</a:t>
              </a:r>
            </a:p>
          </p:txBody>
        </p:sp>
      </p:grpSp>
      <p:grpSp>
        <p:nvGrpSpPr>
          <p:cNvPr id="15" name="Group 15"/>
          <p:cNvGrpSpPr/>
          <p:nvPr/>
        </p:nvGrpSpPr>
        <p:grpSpPr>
          <a:xfrm>
            <a:off x="4612022" y="3829098"/>
            <a:ext cx="9242153" cy="1194521"/>
            <a:chOff x="0" y="0"/>
            <a:chExt cx="12322871" cy="1592695"/>
          </a:xfrm>
        </p:grpSpPr>
        <p:sp>
          <p:nvSpPr>
            <p:cNvPr id="16" name="TextBox 16"/>
            <p:cNvSpPr txBox="1"/>
            <p:nvPr/>
          </p:nvSpPr>
          <p:spPr>
            <a:xfrm>
              <a:off x="2337573" y="355657"/>
              <a:ext cx="9985298" cy="805180"/>
            </a:xfrm>
            <a:prstGeom prst="rect">
              <a:avLst/>
            </a:prstGeom>
          </p:spPr>
          <p:txBody>
            <a:bodyPr lIns="0" tIns="0" rIns="0" bIns="0" rtlCol="0" anchor="t">
              <a:spAutoFit/>
            </a:bodyPr>
            <a:lstStyle/>
            <a:p>
              <a:pPr marL="0" lvl="0" indent="0" algn="l">
                <a:lnSpc>
                  <a:spcPts val="5040"/>
                </a:lnSpc>
                <a:spcBef>
                  <a:spcPct val="0"/>
                </a:spcBef>
              </a:pPr>
              <a:r>
                <a:rPr lang="en-US" sz="3600" b="1" spc="540">
                  <a:solidFill>
                    <a:srgbClr val="247233"/>
                  </a:solidFill>
                  <a:latin typeface="Noto Sans JP Bold"/>
                  <a:ea typeface="Noto Sans JP Bold"/>
                  <a:cs typeface="Noto Sans JP Bold"/>
                  <a:sym typeface="Noto Sans JP Bold"/>
                </a:rPr>
                <a:t>目標</a:t>
              </a:r>
            </a:p>
          </p:txBody>
        </p:sp>
        <p:grpSp>
          <p:nvGrpSpPr>
            <p:cNvPr id="17" name="Group 17"/>
            <p:cNvGrpSpPr/>
            <p:nvPr/>
          </p:nvGrpSpPr>
          <p:grpSpPr>
            <a:xfrm>
              <a:off x="55241" y="0"/>
              <a:ext cx="1592695" cy="159269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7233"/>
              </a:solidFill>
            </p:spPr>
            <p:txBody>
              <a:bodyPr/>
              <a:lstStyle/>
              <a:p>
                <a:endParaRPr lang="ja-JP" altLang="en-US"/>
              </a:p>
            </p:txBody>
          </p:sp>
          <p:sp>
            <p:nvSpPr>
              <p:cNvPr id="19" name="TextBox 19"/>
              <p:cNvSpPr txBox="1"/>
              <p:nvPr/>
            </p:nvSpPr>
            <p:spPr>
              <a:xfrm>
                <a:off x="76200" y="28575"/>
                <a:ext cx="660400" cy="708025"/>
              </a:xfrm>
              <a:prstGeom prst="rect">
                <a:avLst/>
              </a:prstGeom>
            </p:spPr>
            <p:txBody>
              <a:bodyPr lIns="43013" tIns="43013" rIns="43013" bIns="43013" rtlCol="0" anchor="ctr"/>
              <a:lstStyle/>
              <a:p>
                <a:pPr algn="ctr">
                  <a:lnSpc>
                    <a:spcPts val="2659"/>
                  </a:lnSpc>
                </a:pPr>
                <a:endParaRPr/>
              </a:p>
            </p:txBody>
          </p:sp>
        </p:grpSp>
        <p:sp>
          <p:nvSpPr>
            <p:cNvPr id="20" name="TextBox 20"/>
            <p:cNvSpPr txBox="1"/>
            <p:nvPr/>
          </p:nvSpPr>
          <p:spPr>
            <a:xfrm>
              <a:off x="0" y="438432"/>
              <a:ext cx="1703177" cy="795655"/>
            </a:xfrm>
            <a:prstGeom prst="rect">
              <a:avLst/>
            </a:prstGeom>
          </p:spPr>
          <p:txBody>
            <a:bodyPr lIns="0" tIns="0" rIns="0" bIns="0" rtlCol="0" anchor="t">
              <a:spAutoFit/>
            </a:bodyPr>
            <a:lstStyle/>
            <a:p>
              <a:pPr marL="0" lvl="0" indent="0" algn="ctr">
                <a:lnSpc>
                  <a:spcPts val="5040"/>
                </a:lnSpc>
                <a:spcBef>
                  <a:spcPct val="0"/>
                </a:spcBef>
              </a:pPr>
              <a:r>
                <a:rPr lang="en-US" sz="3600" b="1" u="none" spc="359">
                  <a:solidFill>
                    <a:srgbClr val="DFE8E1"/>
                  </a:solidFill>
                  <a:latin typeface="League Spartan"/>
                  <a:ea typeface="League Spartan"/>
                  <a:cs typeface="League Spartan"/>
                  <a:sym typeface="League Spartan"/>
                </a:rPr>
                <a:t>02</a:t>
              </a:r>
            </a:p>
          </p:txBody>
        </p:sp>
      </p:grpSp>
      <p:grpSp>
        <p:nvGrpSpPr>
          <p:cNvPr id="21" name="Group 21"/>
          <p:cNvGrpSpPr/>
          <p:nvPr/>
        </p:nvGrpSpPr>
        <p:grpSpPr>
          <a:xfrm>
            <a:off x="5811080" y="5193028"/>
            <a:ext cx="10217249" cy="1194521"/>
            <a:chOff x="0" y="0"/>
            <a:chExt cx="13622999" cy="1592695"/>
          </a:xfrm>
        </p:grpSpPr>
        <p:sp>
          <p:nvSpPr>
            <p:cNvPr id="22" name="TextBox 22"/>
            <p:cNvSpPr txBox="1"/>
            <p:nvPr/>
          </p:nvSpPr>
          <p:spPr>
            <a:xfrm>
              <a:off x="2337573" y="355657"/>
              <a:ext cx="11285426" cy="805180"/>
            </a:xfrm>
            <a:prstGeom prst="rect">
              <a:avLst/>
            </a:prstGeom>
          </p:spPr>
          <p:txBody>
            <a:bodyPr lIns="0" tIns="0" rIns="0" bIns="0" rtlCol="0" anchor="t">
              <a:spAutoFit/>
            </a:bodyPr>
            <a:lstStyle/>
            <a:p>
              <a:pPr marL="0" lvl="0" indent="0" algn="l">
                <a:lnSpc>
                  <a:spcPts val="5040"/>
                </a:lnSpc>
                <a:spcBef>
                  <a:spcPct val="0"/>
                </a:spcBef>
              </a:pPr>
              <a:r>
                <a:rPr lang="en-US" sz="3600" b="1" spc="540">
                  <a:solidFill>
                    <a:srgbClr val="247233"/>
                  </a:solidFill>
                  <a:latin typeface="Noto Sans JP Bold"/>
                  <a:ea typeface="Noto Sans JP Bold"/>
                  <a:cs typeface="Noto Sans JP Bold"/>
                  <a:sym typeface="Noto Sans JP Bold"/>
                </a:rPr>
                <a:t>サービスの概要</a:t>
              </a:r>
            </a:p>
          </p:txBody>
        </p:sp>
        <p:grpSp>
          <p:nvGrpSpPr>
            <p:cNvPr id="23" name="Group 23"/>
            <p:cNvGrpSpPr/>
            <p:nvPr/>
          </p:nvGrpSpPr>
          <p:grpSpPr>
            <a:xfrm>
              <a:off x="55241" y="0"/>
              <a:ext cx="1592695" cy="159269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7233"/>
              </a:solidFill>
            </p:spPr>
            <p:txBody>
              <a:bodyPr/>
              <a:lstStyle/>
              <a:p>
                <a:endParaRPr lang="ja-JP" altLang="en-US"/>
              </a:p>
            </p:txBody>
          </p:sp>
          <p:sp>
            <p:nvSpPr>
              <p:cNvPr id="25" name="TextBox 25"/>
              <p:cNvSpPr txBox="1"/>
              <p:nvPr/>
            </p:nvSpPr>
            <p:spPr>
              <a:xfrm>
                <a:off x="76200" y="28575"/>
                <a:ext cx="660400" cy="708025"/>
              </a:xfrm>
              <a:prstGeom prst="rect">
                <a:avLst/>
              </a:prstGeom>
            </p:spPr>
            <p:txBody>
              <a:bodyPr lIns="43013" tIns="43013" rIns="43013" bIns="43013" rtlCol="0" anchor="ctr"/>
              <a:lstStyle/>
              <a:p>
                <a:pPr algn="ctr">
                  <a:lnSpc>
                    <a:spcPts val="2659"/>
                  </a:lnSpc>
                </a:pPr>
                <a:endParaRPr/>
              </a:p>
            </p:txBody>
          </p:sp>
        </p:grpSp>
        <p:sp>
          <p:nvSpPr>
            <p:cNvPr id="26" name="TextBox 26"/>
            <p:cNvSpPr txBox="1"/>
            <p:nvPr/>
          </p:nvSpPr>
          <p:spPr>
            <a:xfrm>
              <a:off x="0" y="438432"/>
              <a:ext cx="1703177" cy="795655"/>
            </a:xfrm>
            <a:prstGeom prst="rect">
              <a:avLst/>
            </a:prstGeom>
          </p:spPr>
          <p:txBody>
            <a:bodyPr lIns="0" tIns="0" rIns="0" bIns="0" rtlCol="0" anchor="t">
              <a:spAutoFit/>
            </a:bodyPr>
            <a:lstStyle/>
            <a:p>
              <a:pPr marL="0" lvl="0" indent="0" algn="ctr">
                <a:lnSpc>
                  <a:spcPts val="5040"/>
                </a:lnSpc>
                <a:spcBef>
                  <a:spcPct val="0"/>
                </a:spcBef>
              </a:pPr>
              <a:r>
                <a:rPr lang="en-US" sz="3600" b="1" u="none" spc="359">
                  <a:solidFill>
                    <a:srgbClr val="DFE8E1"/>
                  </a:solidFill>
                  <a:latin typeface="League Spartan"/>
                  <a:ea typeface="League Spartan"/>
                  <a:cs typeface="League Spartan"/>
                  <a:sym typeface="League Spartan"/>
                </a:rPr>
                <a:t>03</a:t>
              </a:r>
            </a:p>
          </p:txBody>
        </p:sp>
      </p:grpSp>
      <p:grpSp>
        <p:nvGrpSpPr>
          <p:cNvPr id="27" name="Group 27"/>
          <p:cNvGrpSpPr/>
          <p:nvPr/>
        </p:nvGrpSpPr>
        <p:grpSpPr>
          <a:xfrm>
            <a:off x="7010139" y="6556958"/>
            <a:ext cx="9018191" cy="1194521"/>
            <a:chOff x="0" y="0"/>
            <a:chExt cx="12024255" cy="1592695"/>
          </a:xfrm>
        </p:grpSpPr>
        <p:sp>
          <p:nvSpPr>
            <p:cNvPr id="28" name="TextBox 28"/>
            <p:cNvSpPr txBox="1"/>
            <p:nvPr/>
          </p:nvSpPr>
          <p:spPr>
            <a:xfrm>
              <a:off x="2337573" y="355657"/>
              <a:ext cx="9686682" cy="805180"/>
            </a:xfrm>
            <a:prstGeom prst="rect">
              <a:avLst/>
            </a:prstGeom>
          </p:spPr>
          <p:txBody>
            <a:bodyPr lIns="0" tIns="0" rIns="0" bIns="0" rtlCol="0" anchor="t">
              <a:spAutoFit/>
            </a:bodyPr>
            <a:lstStyle/>
            <a:p>
              <a:pPr marL="0" lvl="0" indent="0" algn="l">
                <a:lnSpc>
                  <a:spcPts val="5040"/>
                </a:lnSpc>
                <a:spcBef>
                  <a:spcPct val="0"/>
                </a:spcBef>
              </a:pPr>
              <a:r>
                <a:rPr lang="en-US" sz="3600" b="1" spc="540">
                  <a:solidFill>
                    <a:srgbClr val="247233"/>
                  </a:solidFill>
                  <a:latin typeface="Noto Sans JP Bold"/>
                  <a:ea typeface="Noto Sans JP Bold"/>
                  <a:cs typeface="Noto Sans JP Bold"/>
                  <a:sym typeface="Noto Sans JP Bold"/>
                </a:rPr>
                <a:t>会計</a:t>
              </a:r>
            </a:p>
          </p:txBody>
        </p:sp>
        <p:grpSp>
          <p:nvGrpSpPr>
            <p:cNvPr id="29" name="Group 29"/>
            <p:cNvGrpSpPr/>
            <p:nvPr/>
          </p:nvGrpSpPr>
          <p:grpSpPr>
            <a:xfrm>
              <a:off x="55241" y="0"/>
              <a:ext cx="1592695" cy="159269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7233"/>
              </a:solidFill>
            </p:spPr>
            <p:txBody>
              <a:bodyPr/>
              <a:lstStyle/>
              <a:p>
                <a:endParaRPr lang="ja-JP" altLang="en-US"/>
              </a:p>
            </p:txBody>
          </p:sp>
          <p:sp>
            <p:nvSpPr>
              <p:cNvPr id="31" name="TextBox 31"/>
              <p:cNvSpPr txBox="1"/>
              <p:nvPr/>
            </p:nvSpPr>
            <p:spPr>
              <a:xfrm>
                <a:off x="76200" y="28575"/>
                <a:ext cx="660400" cy="708025"/>
              </a:xfrm>
              <a:prstGeom prst="rect">
                <a:avLst/>
              </a:prstGeom>
            </p:spPr>
            <p:txBody>
              <a:bodyPr lIns="43013" tIns="43013" rIns="43013" bIns="43013" rtlCol="0" anchor="ctr"/>
              <a:lstStyle/>
              <a:p>
                <a:pPr algn="ctr">
                  <a:lnSpc>
                    <a:spcPts val="2659"/>
                  </a:lnSpc>
                </a:pPr>
                <a:endParaRPr/>
              </a:p>
            </p:txBody>
          </p:sp>
        </p:grpSp>
        <p:sp>
          <p:nvSpPr>
            <p:cNvPr id="32" name="TextBox 32"/>
            <p:cNvSpPr txBox="1"/>
            <p:nvPr/>
          </p:nvSpPr>
          <p:spPr>
            <a:xfrm>
              <a:off x="0" y="438432"/>
              <a:ext cx="1703177" cy="795655"/>
            </a:xfrm>
            <a:prstGeom prst="rect">
              <a:avLst/>
            </a:prstGeom>
          </p:spPr>
          <p:txBody>
            <a:bodyPr lIns="0" tIns="0" rIns="0" bIns="0" rtlCol="0" anchor="t">
              <a:spAutoFit/>
            </a:bodyPr>
            <a:lstStyle/>
            <a:p>
              <a:pPr marL="0" lvl="0" indent="0" algn="ctr">
                <a:lnSpc>
                  <a:spcPts val="5040"/>
                </a:lnSpc>
                <a:spcBef>
                  <a:spcPct val="0"/>
                </a:spcBef>
              </a:pPr>
              <a:r>
                <a:rPr lang="en-US" sz="3600" b="1" u="none" spc="359">
                  <a:solidFill>
                    <a:srgbClr val="DFE8E1"/>
                  </a:solidFill>
                  <a:latin typeface="League Spartan"/>
                  <a:ea typeface="League Spartan"/>
                  <a:cs typeface="League Spartan"/>
                  <a:sym typeface="League Spartan"/>
                </a:rPr>
                <a:t>04</a:t>
              </a:r>
            </a:p>
          </p:txBody>
        </p:sp>
      </p:grpSp>
      <p:grpSp>
        <p:nvGrpSpPr>
          <p:cNvPr id="33" name="Group 33"/>
          <p:cNvGrpSpPr/>
          <p:nvPr/>
        </p:nvGrpSpPr>
        <p:grpSpPr>
          <a:xfrm>
            <a:off x="8209197" y="7920888"/>
            <a:ext cx="7819133" cy="1194521"/>
            <a:chOff x="0" y="0"/>
            <a:chExt cx="10425511" cy="1592695"/>
          </a:xfrm>
        </p:grpSpPr>
        <p:sp>
          <p:nvSpPr>
            <p:cNvPr id="34" name="TextBox 34"/>
            <p:cNvSpPr txBox="1"/>
            <p:nvPr/>
          </p:nvSpPr>
          <p:spPr>
            <a:xfrm>
              <a:off x="2337573" y="355657"/>
              <a:ext cx="8087937" cy="805180"/>
            </a:xfrm>
            <a:prstGeom prst="rect">
              <a:avLst/>
            </a:prstGeom>
          </p:spPr>
          <p:txBody>
            <a:bodyPr lIns="0" tIns="0" rIns="0" bIns="0" rtlCol="0" anchor="t">
              <a:spAutoFit/>
            </a:bodyPr>
            <a:lstStyle/>
            <a:p>
              <a:pPr marL="0" lvl="0" indent="0" algn="l">
                <a:lnSpc>
                  <a:spcPts val="5040"/>
                </a:lnSpc>
                <a:spcBef>
                  <a:spcPct val="0"/>
                </a:spcBef>
              </a:pPr>
              <a:r>
                <a:rPr lang="en-US" sz="3600" b="1" spc="540">
                  <a:solidFill>
                    <a:srgbClr val="247233"/>
                  </a:solidFill>
                  <a:latin typeface="Noto Sans JP Bold"/>
                  <a:ea typeface="Noto Sans JP Bold"/>
                  <a:cs typeface="Noto Sans JP Bold"/>
                  <a:sym typeface="Noto Sans JP Bold"/>
                </a:rPr>
                <a:t>まとめ</a:t>
              </a:r>
            </a:p>
          </p:txBody>
        </p:sp>
        <p:grpSp>
          <p:nvGrpSpPr>
            <p:cNvPr id="35" name="Group 35"/>
            <p:cNvGrpSpPr/>
            <p:nvPr/>
          </p:nvGrpSpPr>
          <p:grpSpPr>
            <a:xfrm>
              <a:off x="55241" y="0"/>
              <a:ext cx="1592695" cy="1592695"/>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37233"/>
              </a:solidFill>
            </p:spPr>
            <p:txBody>
              <a:bodyPr/>
              <a:lstStyle/>
              <a:p>
                <a:endParaRPr lang="ja-JP" altLang="en-US"/>
              </a:p>
            </p:txBody>
          </p:sp>
          <p:sp>
            <p:nvSpPr>
              <p:cNvPr id="37" name="TextBox 37"/>
              <p:cNvSpPr txBox="1"/>
              <p:nvPr/>
            </p:nvSpPr>
            <p:spPr>
              <a:xfrm>
                <a:off x="76200" y="28575"/>
                <a:ext cx="660400" cy="708025"/>
              </a:xfrm>
              <a:prstGeom prst="rect">
                <a:avLst/>
              </a:prstGeom>
            </p:spPr>
            <p:txBody>
              <a:bodyPr lIns="43013" tIns="43013" rIns="43013" bIns="43013" rtlCol="0" anchor="ctr"/>
              <a:lstStyle/>
              <a:p>
                <a:pPr algn="ctr">
                  <a:lnSpc>
                    <a:spcPts val="2659"/>
                  </a:lnSpc>
                </a:pPr>
                <a:endParaRPr/>
              </a:p>
            </p:txBody>
          </p:sp>
        </p:grpSp>
        <p:sp>
          <p:nvSpPr>
            <p:cNvPr id="38" name="TextBox 38"/>
            <p:cNvSpPr txBox="1"/>
            <p:nvPr/>
          </p:nvSpPr>
          <p:spPr>
            <a:xfrm>
              <a:off x="0" y="438432"/>
              <a:ext cx="1703177" cy="795655"/>
            </a:xfrm>
            <a:prstGeom prst="rect">
              <a:avLst/>
            </a:prstGeom>
          </p:spPr>
          <p:txBody>
            <a:bodyPr lIns="0" tIns="0" rIns="0" bIns="0" rtlCol="0" anchor="t">
              <a:spAutoFit/>
            </a:bodyPr>
            <a:lstStyle/>
            <a:p>
              <a:pPr marL="0" lvl="0" indent="0" algn="ctr">
                <a:lnSpc>
                  <a:spcPts val="5040"/>
                </a:lnSpc>
                <a:spcBef>
                  <a:spcPct val="0"/>
                </a:spcBef>
              </a:pPr>
              <a:r>
                <a:rPr lang="en-US" sz="3600" b="1" u="none" spc="359">
                  <a:solidFill>
                    <a:srgbClr val="DFE8E1"/>
                  </a:solidFill>
                  <a:latin typeface="League Spartan"/>
                  <a:ea typeface="League Spartan"/>
                  <a:cs typeface="League Spartan"/>
                  <a:sym typeface="League Spartan"/>
                </a:rPr>
                <a:t>05</a:t>
              </a:r>
            </a:p>
          </p:txBody>
        </p:sp>
      </p:grpSp>
      <p:sp>
        <p:nvSpPr>
          <p:cNvPr id="39" name="TextBox 39"/>
          <p:cNvSpPr txBox="1"/>
          <p:nvPr/>
        </p:nvSpPr>
        <p:spPr>
          <a:xfrm>
            <a:off x="1698502" y="7123757"/>
            <a:ext cx="5541627" cy="2025015"/>
          </a:xfrm>
          <a:prstGeom prst="rect">
            <a:avLst/>
          </a:prstGeom>
        </p:spPr>
        <p:txBody>
          <a:bodyPr lIns="0" tIns="0" rIns="0" bIns="0" rtlCol="0" anchor="t">
            <a:spAutoFit/>
          </a:bodyPr>
          <a:lstStyle/>
          <a:p>
            <a:pPr algn="l">
              <a:lnSpc>
                <a:spcPts val="7920"/>
              </a:lnSpc>
            </a:pPr>
            <a:r>
              <a:rPr lang="en-US" sz="7200" spc="359">
                <a:solidFill>
                  <a:srgbClr val="94BB9C"/>
                </a:solidFill>
                <a:latin typeface="League Spartan"/>
                <a:ea typeface="League Spartan"/>
                <a:cs typeface="League Spartan"/>
                <a:sym typeface="League Spartan"/>
              </a:rPr>
              <a:t>Table of </a:t>
            </a:r>
          </a:p>
          <a:p>
            <a:pPr marL="0" lvl="0" indent="0" algn="l">
              <a:lnSpc>
                <a:spcPts val="7920"/>
              </a:lnSpc>
              <a:spcBef>
                <a:spcPct val="0"/>
              </a:spcBef>
            </a:pPr>
            <a:r>
              <a:rPr lang="en-US" sz="7200" spc="359">
                <a:solidFill>
                  <a:srgbClr val="94BB9C"/>
                </a:solidFill>
                <a:latin typeface="League Spartan"/>
                <a:ea typeface="League Spartan"/>
                <a:cs typeface="League Spartan"/>
                <a:sym typeface="League Spartan"/>
              </a:rPr>
              <a:t>Contents</a:t>
            </a:r>
          </a:p>
        </p:txBody>
      </p:sp>
      <p:sp>
        <p:nvSpPr>
          <p:cNvPr id="40" name="TextBox 40"/>
          <p:cNvSpPr txBox="1"/>
          <p:nvPr/>
        </p:nvSpPr>
        <p:spPr>
          <a:xfrm>
            <a:off x="4952987" y="2597017"/>
            <a:ext cx="2285702" cy="622936"/>
          </a:xfrm>
          <a:prstGeom prst="rect">
            <a:avLst/>
          </a:prstGeom>
        </p:spPr>
        <p:txBody>
          <a:bodyPr lIns="0" tIns="0" rIns="0" bIns="0" rtlCol="0" anchor="t">
            <a:spAutoFit/>
          </a:bodyPr>
          <a:lstStyle/>
          <a:p>
            <a:pPr algn="ctr">
              <a:lnSpc>
                <a:spcPts val="5039"/>
              </a:lnSpc>
              <a:spcBef>
                <a:spcPct val="0"/>
              </a:spcBef>
            </a:pPr>
            <a:r>
              <a:rPr lang="en-US" sz="3599" b="1">
                <a:solidFill>
                  <a:srgbClr val="0E7658"/>
                </a:solidFill>
                <a:latin typeface="Noto Sans JP Bold"/>
                <a:ea typeface="Noto Sans JP Bold"/>
                <a:cs typeface="Noto Sans JP Bold"/>
                <a:sym typeface="Noto Sans JP Bold"/>
              </a:rPr>
              <a:t>観光の現状</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4723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285750" cap="sq">
              <a:solidFill>
                <a:srgbClr val="94BB9C"/>
              </a:solidFill>
              <a:prstDash val="solid"/>
              <a:miter/>
            </a:ln>
          </p:spPr>
          <p:txBody>
            <a:bodyPr/>
            <a:lstStyle/>
            <a:p>
              <a:endParaRPr lang="ja-JP" alt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719793" y="4008306"/>
            <a:ext cx="14848413" cy="1226820"/>
          </a:xfrm>
          <a:prstGeom prst="rect">
            <a:avLst/>
          </a:prstGeom>
        </p:spPr>
        <p:txBody>
          <a:bodyPr lIns="0" tIns="0" rIns="0" bIns="0" rtlCol="0" anchor="t">
            <a:spAutoFit/>
          </a:bodyPr>
          <a:lstStyle/>
          <a:p>
            <a:pPr algn="ctr">
              <a:lnSpc>
                <a:spcPts val="10080"/>
              </a:lnSpc>
            </a:pPr>
            <a:r>
              <a:rPr lang="en-US" sz="7200" b="1" spc="719">
                <a:solidFill>
                  <a:srgbClr val="DFE8E1"/>
                </a:solidFill>
                <a:latin typeface="League Spartan"/>
                <a:ea typeface="League Spartan"/>
                <a:cs typeface="League Spartan"/>
                <a:sym typeface="League Spartan"/>
              </a:rPr>
              <a:t>THANK YOU!</a:t>
            </a:r>
          </a:p>
        </p:txBody>
      </p:sp>
      <p:sp>
        <p:nvSpPr>
          <p:cNvPr id="6" name="TextBox 6"/>
          <p:cNvSpPr txBox="1"/>
          <p:nvPr/>
        </p:nvSpPr>
        <p:spPr>
          <a:xfrm>
            <a:off x="1581755" y="5522409"/>
            <a:ext cx="15124491" cy="622935"/>
          </a:xfrm>
          <a:prstGeom prst="rect">
            <a:avLst/>
          </a:prstGeom>
        </p:spPr>
        <p:txBody>
          <a:bodyPr lIns="0" tIns="0" rIns="0" bIns="0" rtlCol="0" anchor="t">
            <a:spAutoFit/>
          </a:bodyPr>
          <a:lstStyle/>
          <a:p>
            <a:pPr marL="0" lvl="0" indent="0" algn="ctr">
              <a:lnSpc>
                <a:spcPts val="5040"/>
              </a:lnSpc>
              <a:spcBef>
                <a:spcPct val="0"/>
              </a:spcBef>
            </a:pPr>
            <a:r>
              <a:rPr lang="en-US" sz="3600" b="1" u="none" spc="1439">
                <a:solidFill>
                  <a:srgbClr val="DFE8E1"/>
                </a:solidFill>
                <a:latin typeface="Noto Sans JP Heavy"/>
                <a:ea typeface="Noto Sans JP Heavy"/>
                <a:cs typeface="Noto Sans JP Heavy"/>
                <a:sym typeface="Noto Sans JP Heavy"/>
              </a:rPr>
              <a:t>ありがとうございました</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285750" cap="sq">
              <a:solidFill>
                <a:srgbClr val="247233"/>
              </a:solidFill>
              <a:prstDash val="solid"/>
              <a:miter/>
            </a:ln>
          </p:spPr>
          <p:txBody>
            <a:bodyPr/>
            <a:lstStyle/>
            <a:p>
              <a:endParaRPr lang="ja-JP" alt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90477" y="6861274"/>
            <a:ext cx="17727427" cy="3182910"/>
          </a:xfrm>
          <a:custGeom>
            <a:avLst/>
            <a:gdLst/>
            <a:ahLst/>
            <a:cxnLst/>
            <a:rect l="l" t="t" r="r" b="b"/>
            <a:pathLst>
              <a:path w="17727427" h="3182910">
                <a:moveTo>
                  <a:pt x="0" y="0"/>
                </a:moveTo>
                <a:lnTo>
                  <a:pt x="17727427" y="0"/>
                </a:lnTo>
                <a:lnTo>
                  <a:pt x="17727427" y="3182910"/>
                </a:lnTo>
                <a:lnTo>
                  <a:pt x="0" y="3182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6" name="Freeform 6"/>
          <p:cNvSpPr/>
          <p:nvPr/>
        </p:nvSpPr>
        <p:spPr>
          <a:xfrm>
            <a:off x="7275347" y="5988079"/>
            <a:ext cx="3737306" cy="4929300"/>
          </a:xfrm>
          <a:custGeom>
            <a:avLst/>
            <a:gdLst/>
            <a:ahLst/>
            <a:cxnLst/>
            <a:rect l="l" t="t" r="r" b="b"/>
            <a:pathLst>
              <a:path w="3737306" h="4929300">
                <a:moveTo>
                  <a:pt x="0" y="0"/>
                </a:moveTo>
                <a:lnTo>
                  <a:pt x="3737306" y="0"/>
                </a:lnTo>
                <a:lnTo>
                  <a:pt x="3737306" y="4929300"/>
                </a:lnTo>
                <a:lnTo>
                  <a:pt x="0" y="49293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7" name="TextBox 7"/>
          <p:cNvSpPr txBox="1"/>
          <p:nvPr/>
        </p:nvSpPr>
        <p:spPr>
          <a:xfrm>
            <a:off x="1869227" y="2625328"/>
            <a:ext cx="14549546" cy="2091690"/>
          </a:xfrm>
          <a:prstGeom prst="rect">
            <a:avLst/>
          </a:prstGeom>
        </p:spPr>
        <p:txBody>
          <a:bodyPr lIns="0" tIns="0" rIns="0" bIns="0" rtlCol="0" anchor="t">
            <a:spAutoFit/>
          </a:bodyPr>
          <a:lstStyle/>
          <a:p>
            <a:pPr algn="ctr">
              <a:lnSpc>
                <a:spcPts val="8400"/>
              </a:lnSpc>
            </a:pPr>
            <a:r>
              <a:rPr lang="en-US" sz="5600" b="1" spc="1680">
                <a:solidFill>
                  <a:srgbClr val="247233"/>
                </a:solidFill>
                <a:latin typeface="Noto Sans JP Heavy"/>
                <a:ea typeface="Noto Sans JP Heavy"/>
                <a:cs typeface="Noto Sans JP Heavy"/>
                <a:sym typeface="Noto Sans JP Heavy"/>
              </a:rPr>
              <a:t>良い旅って</a:t>
            </a:r>
          </a:p>
          <a:p>
            <a:pPr algn="ctr">
              <a:lnSpc>
                <a:spcPts val="8400"/>
              </a:lnSpc>
            </a:pPr>
            <a:r>
              <a:rPr lang="en-US" sz="5600" b="1" spc="1680">
                <a:solidFill>
                  <a:srgbClr val="247233"/>
                </a:solidFill>
                <a:latin typeface="Noto Sans JP Heavy"/>
                <a:ea typeface="Noto Sans JP Heavy"/>
                <a:cs typeface="Noto Sans JP Heavy"/>
                <a:sym typeface="Noto Sans JP Heavy"/>
              </a:rPr>
              <a:t>なんだろう？</a:t>
            </a:r>
          </a:p>
        </p:txBody>
      </p:sp>
      <p:sp>
        <p:nvSpPr>
          <p:cNvPr id="8" name="TextBox 8"/>
          <p:cNvSpPr txBox="1"/>
          <p:nvPr/>
        </p:nvSpPr>
        <p:spPr>
          <a:xfrm>
            <a:off x="1869227" y="8072579"/>
            <a:ext cx="5398296" cy="2844800"/>
          </a:xfrm>
          <a:prstGeom prst="rect">
            <a:avLst/>
          </a:prstGeom>
        </p:spPr>
        <p:txBody>
          <a:bodyPr lIns="0" tIns="0" rIns="0" bIns="0" rtlCol="0" anchor="t">
            <a:spAutoFit/>
          </a:bodyPr>
          <a:lstStyle/>
          <a:p>
            <a:pPr marL="0" lvl="0" indent="0" algn="l">
              <a:lnSpc>
                <a:spcPts val="22000"/>
              </a:lnSpc>
              <a:spcBef>
                <a:spcPct val="0"/>
              </a:spcBef>
            </a:pPr>
            <a:r>
              <a:rPr lang="en-US" sz="20000" b="1" u="none" spc="1000">
                <a:solidFill>
                  <a:srgbClr val="247233"/>
                </a:solidFill>
                <a:latin typeface="League Spartan"/>
                <a:ea typeface="League Spartan"/>
                <a:cs typeface="League Spartan"/>
                <a:sym typeface="League Spartan"/>
              </a:rPr>
              <a:t>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285750" cap="sq">
              <a:solidFill>
                <a:srgbClr val="247233"/>
              </a:solidFill>
              <a:prstDash val="solid"/>
              <a:miter/>
            </a:ln>
          </p:spPr>
          <p:txBody>
            <a:bodyPr/>
            <a:lstStyle/>
            <a:p>
              <a:endParaRPr lang="ja-JP" alt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0" y="1680555"/>
            <a:ext cx="18288000" cy="0"/>
          </a:xfrm>
          <a:prstGeom prst="line">
            <a:avLst/>
          </a:prstGeom>
          <a:ln w="38100" cap="flat">
            <a:solidFill>
              <a:srgbClr val="247233"/>
            </a:solidFill>
            <a:prstDash val="sysDot"/>
            <a:headEnd type="none" w="sm" len="sm"/>
            <a:tailEnd type="none" w="sm" len="sm"/>
          </a:ln>
        </p:spPr>
        <p:txBody>
          <a:bodyPr/>
          <a:lstStyle/>
          <a:p>
            <a:endParaRPr lang="ja-JP" altLang="en-US"/>
          </a:p>
        </p:txBody>
      </p:sp>
      <p:grpSp>
        <p:nvGrpSpPr>
          <p:cNvPr id="6" name="Group 6"/>
          <p:cNvGrpSpPr/>
          <p:nvPr/>
        </p:nvGrpSpPr>
        <p:grpSpPr>
          <a:xfrm>
            <a:off x="670554" y="0"/>
            <a:ext cx="1606891" cy="2232277"/>
            <a:chOff x="0" y="0"/>
            <a:chExt cx="736600" cy="1023277"/>
          </a:xfrm>
        </p:grpSpPr>
        <p:sp>
          <p:nvSpPr>
            <p:cNvPr id="7" name="Freeform 7"/>
            <p:cNvSpPr/>
            <p:nvPr/>
          </p:nvSpPr>
          <p:spPr>
            <a:xfrm>
              <a:off x="0" y="0"/>
              <a:ext cx="736600" cy="1023277"/>
            </a:xfrm>
            <a:custGeom>
              <a:avLst/>
              <a:gdLst/>
              <a:ahLst/>
              <a:cxnLst/>
              <a:rect l="l" t="t" r="r" b="b"/>
              <a:pathLst>
                <a:path w="736600" h="1023277">
                  <a:moveTo>
                    <a:pt x="736600" y="0"/>
                  </a:moveTo>
                  <a:lnTo>
                    <a:pt x="736600" y="1023277"/>
                  </a:lnTo>
                  <a:lnTo>
                    <a:pt x="368300" y="896277"/>
                  </a:lnTo>
                  <a:lnTo>
                    <a:pt x="0" y="1023277"/>
                  </a:lnTo>
                  <a:lnTo>
                    <a:pt x="0" y="0"/>
                  </a:lnTo>
                  <a:lnTo>
                    <a:pt x="736600" y="0"/>
                  </a:lnTo>
                  <a:close/>
                </a:path>
              </a:pathLst>
            </a:custGeom>
            <a:solidFill>
              <a:srgbClr val="247233"/>
            </a:solidFill>
          </p:spPr>
          <p:txBody>
            <a:bodyPr/>
            <a:lstStyle/>
            <a:p>
              <a:endParaRPr lang="ja-JP" altLang="en-US"/>
            </a:p>
          </p:txBody>
        </p:sp>
        <p:sp>
          <p:nvSpPr>
            <p:cNvPr id="8" name="TextBox 8"/>
            <p:cNvSpPr txBox="1"/>
            <p:nvPr/>
          </p:nvSpPr>
          <p:spPr>
            <a:xfrm>
              <a:off x="0" y="-47625"/>
              <a:ext cx="736600" cy="943902"/>
            </a:xfrm>
            <a:prstGeom prst="rect">
              <a:avLst/>
            </a:prstGeom>
          </p:spPr>
          <p:txBody>
            <a:bodyPr lIns="50800" tIns="50800" rIns="50800" bIns="50800" rtlCol="0" anchor="ctr"/>
            <a:lstStyle/>
            <a:p>
              <a:pPr algn="ctr">
                <a:lnSpc>
                  <a:spcPts val="2659"/>
                </a:lnSpc>
              </a:pPr>
              <a:endParaRPr/>
            </a:p>
          </p:txBody>
        </p:sp>
      </p:grpSp>
      <p:grpSp>
        <p:nvGrpSpPr>
          <p:cNvPr id="9" name="Group 9"/>
          <p:cNvGrpSpPr>
            <a:grpSpLocks noChangeAspect="1"/>
          </p:cNvGrpSpPr>
          <p:nvPr/>
        </p:nvGrpSpPr>
        <p:grpSpPr>
          <a:xfrm>
            <a:off x="10341208" y="2680963"/>
            <a:ext cx="6488384" cy="6338206"/>
            <a:chOff x="0" y="0"/>
            <a:chExt cx="4828540" cy="4716780"/>
          </a:xfrm>
        </p:grpSpPr>
        <p:sp>
          <p:nvSpPr>
            <p:cNvPr id="10" name="Freeform 10"/>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3"/>
              <a:stretch>
                <a:fillRect l="-23271" r="-23271"/>
              </a:stretch>
            </a:blipFill>
          </p:spPr>
          <p:txBody>
            <a:bodyPr/>
            <a:lstStyle/>
            <a:p>
              <a:endParaRPr lang="ja-JP" altLang="en-US"/>
            </a:p>
          </p:txBody>
        </p:sp>
      </p:grpSp>
      <p:sp>
        <p:nvSpPr>
          <p:cNvPr id="11" name="TextBox 11"/>
          <p:cNvSpPr txBox="1"/>
          <p:nvPr/>
        </p:nvSpPr>
        <p:spPr>
          <a:xfrm>
            <a:off x="812275" y="661201"/>
            <a:ext cx="1323449" cy="953135"/>
          </a:xfrm>
          <a:prstGeom prst="rect">
            <a:avLst/>
          </a:prstGeom>
        </p:spPr>
        <p:txBody>
          <a:bodyPr lIns="0" tIns="0" rIns="0" bIns="0" rtlCol="0" anchor="t">
            <a:spAutoFit/>
          </a:bodyPr>
          <a:lstStyle/>
          <a:p>
            <a:pPr marL="0" lvl="0" indent="0" algn="ctr">
              <a:lnSpc>
                <a:spcPts val="7840"/>
              </a:lnSpc>
              <a:spcBef>
                <a:spcPct val="0"/>
              </a:spcBef>
            </a:pPr>
            <a:r>
              <a:rPr lang="en-US" sz="5600" b="1" u="none" spc="560">
                <a:solidFill>
                  <a:srgbClr val="FFFFFF"/>
                </a:solidFill>
                <a:latin typeface="League Spartan"/>
                <a:ea typeface="League Spartan"/>
                <a:cs typeface="League Spartan"/>
                <a:sym typeface="League Spartan"/>
              </a:rPr>
              <a:t>01</a:t>
            </a:r>
          </a:p>
        </p:txBody>
      </p:sp>
      <p:sp>
        <p:nvSpPr>
          <p:cNvPr id="12" name="TextBox 12"/>
          <p:cNvSpPr txBox="1"/>
          <p:nvPr/>
        </p:nvSpPr>
        <p:spPr>
          <a:xfrm>
            <a:off x="2973269" y="689776"/>
            <a:ext cx="13856323" cy="622935"/>
          </a:xfrm>
          <a:prstGeom prst="rect">
            <a:avLst/>
          </a:prstGeom>
        </p:spPr>
        <p:txBody>
          <a:bodyPr lIns="0" tIns="0" rIns="0" bIns="0" rtlCol="0" anchor="t">
            <a:spAutoFit/>
          </a:bodyPr>
          <a:lstStyle/>
          <a:p>
            <a:pPr marL="0" lvl="0" indent="0" algn="l">
              <a:lnSpc>
                <a:spcPts val="5040"/>
              </a:lnSpc>
              <a:spcBef>
                <a:spcPct val="0"/>
              </a:spcBef>
            </a:pPr>
            <a:r>
              <a:rPr lang="en-US" sz="3600" b="1" spc="1080">
                <a:solidFill>
                  <a:srgbClr val="247233"/>
                </a:solidFill>
                <a:latin typeface="Noto Sans JP Heavy"/>
                <a:ea typeface="Noto Sans JP Heavy"/>
                <a:cs typeface="Noto Sans JP Heavy"/>
                <a:sym typeface="Noto Sans JP Heavy"/>
              </a:rPr>
              <a:t>観光の現状</a:t>
            </a:r>
          </a:p>
        </p:txBody>
      </p:sp>
      <p:sp>
        <p:nvSpPr>
          <p:cNvPr id="13" name="TextBox 13"/>
          <p:cNvSpPr txBox="1"/>
          <p:nvPr/>
        </p:nvSpPr>
        <p:spPr>
          <a:xfrm>
            <a:off x="1698502" y="3100166"/>
            <a:ext cx="7445498" cy="1644014"/>
          </a:xfrm>
          <a:prstGeom prst="rect">
            <a:avLst/>
          </a:prstGeom>
        </p:spPr>
        <p:txBody>
          <a:bodyPr lIns="0" tIns="0" rIns="0" bIns="0" rtlCol="0" anchor="t">
            <a:spAutoFit/>
          </a:bodyPr>
          <a:lstStyle/>
          <a:p>
            <a:pPr algn="l">
              <a:lnSpc>
                <a:spcPts val="7840"/>
              </a:lnSpc>
            </a:pPr>
            <a:r>
              <a:rPr lang="en-US" sz="5600" b="1" spc="1680">
                <a:solidFill>
                  <a:srgbClr val="247233"/>
                </a:solidFill>
                <a:latin typeface="Noto Sans JP Heavy"/>
                <a:ea typeface="Noto Sans JP Heavy"/>
                <a:cs typeface="Noto Sans JP Heavy"/>
                <a:sym typeface="Noto Sans JP Heavy"/>
              </a:rPr>
              <a:t>観光者だけの幸せ</a:t>
            </a:r>
          </a:p>
          <a:p>
            <a:pPr marL="0" lvl="0" indent="0" algn="l">
              <a:lnSpc>
                <a:spcPts val="5180"/>
              </a:lnSpc>
              <a:spcBef>
                <a:spcPct val="0"/>
              </a:spcBef>
            </a:pPr>
            <a:r>
              <a:rPr lang="en-US" sz="3700" b="1" spc="1110">
                <a:solidFill>
                  <a:srgbClr val="247233"/>
                </a:solidFill>
                <a:latin typeface="Noto Sans JP Heavy"/>
                <a:ea typeface="Noto Sans JP Heavy"/>
                <a:cs typeface="Noto Sans JP Heavy"/>
                <a:sym typeface="Noto Sans JP Heavy"/>
              </a:rPr>
              <a:t>～オーバーツーリズム～</a:t>
            </a:r>
          </a:p>
        </p:txBody>
      </p:sp>
      <p:sp>
        <p:nvSpPr>
          <p:cNvPr id="14" name="TextBox 14"/>
          <p:cNvSpPr txBox="1"/>
          <p:nvPr/>
        </p:nvSpPr>
        <p:spPr>
          <a:xfrm>
            <a:off x="1152013" y="5553806"/>
            <a:ext cx="8538476" cy="2492710"/>
          </a:xfrm>
          <a:prstGeom prst="rect">
            <a:avLst/>
          </a:prstGeom>
        </p:spPr>
        <p:txBody>
          <a:bodyPr lIns="0" tIns="0" rIns="0" bIns="0" rtlCol="0" anchor="t">
            <a:spAutoFit/>
          </a:bodyPr>
          <a:lstStyle/>
          <a:p>
            <a:pPr algn="l">
              <a:lnSpc>
                <a:spcPts val="4969"/>
              </a:lnSpc>
            </a:pPr>
            <a:r>
              <a:rPr lang="en-US" sz="2872" spc="5">
                <a:solidFill>
                  <a:srgbClr val="0E7658"/>
                </a:solidFill>
                <a:latin typeface="M Plus Rounded Black"/>
                <a:ea typeface="M Plus Rounded Black"/>
                <a:cs typeface="M Plus Rounded Black"/>
                <a:sym typeface="M Plus Rounded Black"/>
              </a:rPr>
              <a:t>その地域の治安、ポイ捨てなどのゴミ問題、騒音、交通の混雑と、空気汚染などによって、地域住民や環境などに悪影響を与えるオーバーツーリズムが問題となっている。</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285750" cap="sq">
              <a:solidFill>
                <a:srgbClr val="247233"/>
              </a:solidFill>
              <a:prstDash val="solid"/>
              <a:miter/>
            </a:ln>
          </p:spPr>
          <p:txBody>
            <a:bodyPr/>
            <a:lstStyle/>
            <a:p>
              <a:endParaRPr lang="ja-JP" alt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90477" y="6861274"/>
            <a:ext cx="17727427" cy="3182910"/>
          </a:xfrm>
          <a:custGeom>
            <a:avLst/>
            <a:gdLst/>
            <a:ahLst/>
            <a:cxnLst/>
            <a:rect l="l" t="t" r="r" b="b"/>
            <a:pathLst>
              <a:path w="17727427" h="3182910">
                <a:moveTo>
                  <a:pt x="0" y="0"/>
                </a:moveTo>
                <a:lnTo>
                  <a:pt x="17727427" y="0"/>
                </a:lnTo>
                <a:lnTo>
                  <a:pt x="17727427" y="3182910"/>
                </a:lnTo>
                <a:lnTo>
                  <a:pt x="0" y="3182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6" name="TextBox 6"/>
          <p:cNvSpPr txBox="1"/>
          <p:nvPr/>
        </p:nvSpPr>
        <p:spPr>
          <a:xfrm>
            <a:off x="1869227" y="2625328"/>
            <a:ext cx="14549546" cy="2091690"/>
          </a:xfrm>
          <a:prstGeom prst="rect">
            <a:avLst/>
          </a:prstGeom>
        </p:spPr>
        <p:txBody>
          <a:bodyPr lIns="0" tIns="0" rIns="0" bIns="0" rtlCol="0" anchor="t">
            <a:spAutoFit/>
          </a:bodyPr>
          <a:lstStyle/>
          <a:p>
            <a:pPr algn="ctr">
              <a:lnSpc>
                <a:spcPts val="8400"/>
              </a:lnSpc>
            </a:pPr>
            <a:r>
              <a:rPr lang="en-US" sz="5600" b="1" spc="1680">
                <a:solidFill>
                  <a:srgbClr val="247233"/>
                </a:solidFill>
                <a:latin typeface="Noto Sans JP Heavy"/>
                <a:ea typeface="Noto Sans JP Heavy"/>
                <a:cs typeface="Noto Sans JP Heavy"/>
                <a:sym typeface="Noto Sans JP Heavy"/>
              </a:rPr>
              <a:t>観光業を持続可能に</a:t>
            </a:r>
          </a:p>
          <a:p>
            <a:pPr algn="ctr">
              <a:lnSpc>
                <a:spcPts val="8400"/>
              </a:lnSpc>
            </a:pPr>
            <a:r>
              <a:rPr lang="en-US" sz="5600" b="1" spc="1680">
                <a:solidFill>
                  <a:srgbClr val="247233"/>
                </a:solidFill>
                <a:latin typeface="Noto Sans JP Heavy"/>
                <a:ea typeface="Noto Sans JP Heavy"/>
                <a:cs typeface="Noto Sans JP Heavy"/>
                <a:sym typeface="Noto Sans JP Heavy"/>
              </a:rPr>
              <a:t>するためには</a:t>
            </a:r>
          </a:p>
        </p:txBody>
      </p:sp>
      <p:sp>
        <p:nvSpPr>
          <p:cNvPr id="7" name="TextBox 7"/>
          <p:cNvSpPr txBox="1"/>
          <p:nvPr/>
        </p:nvSpPr>
        <p:spPr>
          <a:xfrm>
            <a:off x="1302026" y="200025"/>
            <a:ext cx="5398296" cy="2844800"/>
          </a:xfrm>
          <a:prstGeom prst="rect">
            <a:avLst/>
          </a:prstGeom>
        </p:spPr>
        <p:txBody>
          <a:bodyPr lIns="0" tIns="0" rIns="0" bIns="0" rtlCol="0" anchor="t">
            <a:spAutoFit/>
          </a:bodyPr>
          <a:lstStyle/>
          <a:p>
            <a:pPr marL="0" lvl="0" indent="0" algn="l">
              <a:lnSpc>
                <a:spcPts val="22000"/>
              </a:lnSpc>
              <a:spcBef>
                <a:spcPct val="0"/>
              </a:spcBef>
            </a:pPr>
            <a:r>
              <a:rPr lang="en-US" sz="20000" b="1" u="none" spc="1000">
                <a:solidFill>
                  <a:srgbClr val="247233"/>
                </a:solidFill>
                <a:latin typeface="League Spartan"/>
                <a:ea typeface="League Spartan"/>
                <a:cs typeface="League Spartan"/>
                <a:sym typeface="League Spartan"/>
              </a:rPr>
              <a:t>02</a:t>
            </a:r>
          </a:p>
        </p:txBody>
      </p:sp>
      <p:sp>
        <p:nvSpPr>
          <p:cNvPr id="8" name="Freeform 8"/>
          <p:cNvSpPr/>
          <p:nvPr/>
        </p:nvSpPr>
        <p:spPr>
          <a:xfrm>
            <a:off x="7546617" y="5988079"/>
            <a:ext cx="4295015" cy="4911139"/>
          </a:xfrm>
          <a:custGeom>
            <a:avLst/>
            <a:gdLst/>
            <a:ahLst/>
            <a:cxnLst/>
            <a:rect l="l" t="t" r="r" b="b"/>
            <a:pathLst>
              <a:path w="4295015" h="4911139">
                <a:moveTo>
                  <a:pt x="0" y="0"/>
                </a:moveTo>
                <a:lnTo>
                  <a:pt x="4295015" y="0"/>
                </a:lnTo>
                <a:lnTo>
                  <a:pt x="4295015" y="4911139"/>
                </a:lnTo>
                <a:lnTo>
                  <a:pt x="0" y="49111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285750" cap="sq">
              <a:solidFill>
                <a:srgbClr val="247233"/>
              </a:solidFill>
              <a:prstDash val="solid"/>
              <a:miter/>
            </a:ln>
          </p:spPr>
          <p:txBody>
            <a:bodyPr/>
            <a:lstStyle/>
            <a:p>
              <a:endParaRPr lang="ja-JP" alt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0" y="1680555"/>
            <a:ext cx="18288000" cy="0"/>
          </a:xfrm>
          <a:prstGeom prst="line">
            <a:avLst/>
          </a:prstGeom>
          <a:ln w="38100" cap="flat">
            <a:solidFill>
              <a:srgbClr val="247233"/>
            </a:solidFill>
            <a:prstDash val="sysDot"/>
            <a:headEnd type="none" w="sm" len="sm"/>
            <a:tailEnd type="none" w="sm" len="sm"/>
          </a:ln>
        </p:spPr>
        <p:txBody>
          <a:bodyPr/>
          <a:lstStyle/>
          <a:p>
            <a:endParaRPr lang="ja-JP" altLang="en-US"/>
          </a:p>
        </p:txBody>
      </p:sp>
      <p:grpSp>
        <p:nvGrpSpPr>
          <p:cNvPr id="6" name="Group 6"/>
          <p:cNvGrpSpPr/>
          <p:nvPr/>
        </p:nvGrpSpPr>
        <p:grpSpPr>
          <a:xfrm>
            <a:off x="670554" y="0"/>
            <a:ext cx="1606891" cy="2232277"/>
            <a:chOff x="0" y="0"/>
            <a:chExt cx="736600" cy="1023277"/>
          </a:xfrm>
        </p:grpSpPr>
        <p:sp>
          <p:nvSpPr>
            <p:cNvPr id="7" name="Freeform 7"/>
            <p:cNvSpPr/>
            <p:nvPr/>
          </p:nvSpPr>
          <p:spPr>
            <a:xfrm>
              <a:off x="0" y="0"/>
              <a:ext cx="736600" cy="1023277"/>
            </a:xfrm>
            <a:custGeom>
              <a:avLst/>
              <a:gdLst/>
              <a:ahLst/>
              <a:cxnLst/>
              <a:rect l="l" t="t" r="r" b="b"/>
              <a:pathLst>
                <a:path w="736600" h="1023277">
                  <a:moveTo>
                    <a:pt x="736600" y="0"/>
                  </a:moveTo>
                  <a:lnTo>
                    <a:pt x="736600" y="1023277"/>
                  </a:lnTo>
                  <a:lnTo>
                    <a:pt x="368300" y="896277"/>
                  </a:lnTo>
                  <a:lnTo>
                    <a:pt x="0" y="1023277"/>
                  </a:lnTo>
                  <a:lnTo>
                    <a:pt x="0" y="0"/>
                  </a:lnTo>
                  <a:lnTo>
                    <a:pt x="736600" y="0"/>
                  </a:lnTo>
                  <a:close/>
                </a:path>
              </a:pathLst>
            </a:custGeom>
            <a:solidFill>
              <a:srgbClr val="247233"/>
            </a:solidFill>
          </p:spPr>
          <p:txBody>
            <a:bodyPr/>
            <a:lstStyle/>
            <a:p>
              <a:endParaRPr lang="ja-JP" altLang="en-US"/>
            </a:p>
          </p:txBody>
        </p:sp>
        <p:sp>
          <p:nvSpPr>
            <p:cNvPr id="8" name="TextBox 8"/>
            <p:cNvSpPr txBox="1"/>
            <p:nvPr/>
          </p:nvSpPr>
          <p:spPr>
            <a:xfrm>
              <a:off x="0" y="-47625"/>
              <a:ext cx="736600" cy="943902"/>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1192407" y="3386245"/>
            <a:ext cx="5887889" cy="4735302"/>
            <a:chOff x="0" y="0"/>
            <a:chExt cx="1550720" cy="1247158"/>
          </a:xfrm>
        </p:grpSpPr>
        <p:sp>
          <p:nvSpPr>
            <p:cNvPr id="10" name="Freeform 10"/>
            <p:cNvSpPr/>
            <p:nvPr/>
          </p:nvSpPr>
          <p:spPr>
            <a:xfrm>
              <a:off x="0" y="0"/>
              <a:ext cx="1550720" cy="1247158"/>
            </a:xfrm>
            <a:custGeom>
              <a:avLst/>
              <a:gdLst/>
              <a:ahLst/>
              <a:cxnLst/>
              <a:rect l="l" t="t" r="r" b="b"/>
              <a:pathLst>
                <a:path w="1550720" h="1247158">
                  <a:moveTo>
                    <a:pt x="0" y="0"/>
                  </a:moveTo>
                  <a:lnTo>
                    <a:pt x="1550720" y="0"/>
                  </a:lnTo>
                  <a:lnTo>
                    <a:pt x="1550720" y="1247158"/>
                  </a:lnTo>
                  <a:lnTo>
                    <a:pt x="0" y="1247158"/>
                  </a:lnTo>
                  <a:close/>
                </a:path>
              </a:pathLst>
            </a:custGeom>
            <a:solidFill>
              <a:srgbClr val="DFE8E1"/>
            </a:solidFill>
            <a:ln w="19050" cap="sq">
              <a:solidFill>
                <a:srgbClr val="237233"/>
              </a:solidFill>
              <a:prstDash val="solid"/>
              <a:miter/>
            </a:ln>
          </p:spPr>
          <p:txBody>
            <a:bodyPr/>
            <a:lstStyle/>
            <a:p>
              <a:endParaRPr lang="ja-JP" altLang="en-US"/>
            </a:p>
          </p:txBody>
        </p:sp>
        <p:sp>
          <p:nvSpPr>
            <p:cNvPr id="11" name="TextBox 11"/>
            <p:cNvSpPr txBox="1"/>
            <p:nvPr/>
          </p:nvSpPr>
          <p:spPr>
            <a:xfrm>
              <a:off x="0" y="-47625"/>
              <a:ext cx="1550720" cy="129478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1293335" y="4902358"/>
            <a:ext cx="5965965" cy="1871982"/>
          </a:xfrm>
          <a:prstGeom prst="rect">
            <a:avLst/>
          </a:prstGeom>
        </p:spPr>
        <p:txBody>
          <a:bodyPr lIns="0" tIns="0" rIns="0" bIns="0" rtlCol="0" anchor="t">
            <a:spAutoFit/>
          </a:bodyPr>
          <a:lstStyle/>
          <a:p>
            <a:pPr marL="690877" lvl="1" indent="-345439" algn="l">
              <a:lnSpc>
                <a:spcPts val="7999"/>
              </a:lnSpc>
              <a:buFont typeface="Arial"/>
              <a:buChar char="•"/>
            </a:pPr>
            <a:r>
              <a:rPr lang="en-US" sz="3199" b="1" spc="230">
                <a:solidFill>
                  <a:srgbClr val="247233"/>
                </a:solidFill>
                <a:latin typeface="Noto Sans JP Heavy"/>
                <a:ea typeface="Noto Sans JP Heavy"/>
                <a:cs typeface="Noto Sans JP Heavy"/>
                <a:sym typeface="Noto Sans JP Heavy"/>
              </a:rPr>
              <a:t>治安→ルールの説明</a:t>
            </a:r>
          </a:p>
          <a:p>
            <a:pPr marL="690877" lvl="1" indent="-345439" algn="l">
              <a:lnSpc>
                <a:spcPts val="7999"/>
              </a:lnSpc>
              <a:buFont typeface="Arial"/>
              <a:buChar char="•"/>
            </a:pPr>
            <a:r>
              <a:rPr lang="en-US" sz="3199" b="1" spc="230">
                <a:solidFill>
                  <a:srgbClr val="247233"/>
                </a:solidFill>
                <a:latin typeface="Noto Sans JP Heavy"/>
                <a:ea typeface="Noto Sans JP Heavy"/>
                <a:cs typeface="Noto Sans JP Heavy"/>
                <a:sym typeface="Noto Sans JP Heavy"/>
              </a:rPr>
              <a:t>騒音→観光場所を限定</a:t>
            </a:r>
          </a:p>
        </p:txBody>
      </p:sp>
      <p:sp>
        <p:nvSpPr>
          <p:cNvPr id="13" name="AutoShape 13"/>
          <p:cNvSpPr/>
          <p:nvPr/>
        </p:nvSpPr>
        <p:spPr>
          <a:xfrm flipV="1">
            <a:off x="11192407" y="4619364"/>
            <a:ext cx="5887889" cy="0"/>
          </a:xfrm>
          <a:prstGeom prst="line">
            <a:avLst/>
          </a:prstGeom>
          <a:ln w="19050" cap="flat">
            <a:solidFill>
              <a:srgbClr val="247233"/>
            </a:solidFill>
            <a:prstDash val="solid"/>
            <a:headEnd type="none" w="sm" len="sm"/>
            <a:tailEnd type="none" w="sm" len="sm"/>
          </a:ln>
        </p:spPr>
        <p:txBody>
          <a:bodyPr/>
          <a:lstStyle/>
          <a:p>
            <a:endParaRPr lang="ja-JP" altLang="en-US"/>
          </a:p>
        </p:txBody>
      </p:sp>
      <p:grpSp>
        <p:nvGrpSpPr>
          <p:cNvPr id="14" name="Group 14"/>
          <p:cNvGrpSpPr/>
          <p:nvPr/>
        </p:nvGrpSpPr>
        <p:grpSpPr>
          <a:xfrm>
            <a:off x="14990782" y="7739809"/>
            <a:ext cx="2089514" cy="2330155"/>
            <a:chOff x="0" y="0"/>
            <a:chExt cx="2786018" cy="3106873"/>
          </a:xfrm>
        </p:grpSpPr>
        <p:sp>
          <p:nvSpPr>
            <p:cNvPr id="15" name="Freeform 15"/>
            <p:cNvSpPr/>
            <p:nvPr/>
          </p:nvSpPr>
          <p:spPr>
            <a:xfrm>
              <a:off x="1300368" y="0"/>
              <a:ext cx="1485650" cy="3106873"/>
            </a:xfrm>
            <a:custGeom>
              <a:avLst/>
              <a:gdLst/>
              <a:ahLst/>
              <a:cxnLst/>
              <a:rect l="l" t="t" r="r" b="b"/>
              <a:pathLst>
                <a:path w="1485650" h="3106873">
                  <a:moveTo>
                    <a:pt x="0" y="0"/>
                  </a:moveTo>
                  <a:lnTo>
                    <a:pt x="1485650" y="0"/>
                  </a:lnTo>
                  <a:lnTo>
                    <a:pt x="1485650" y="3106873"/>
                  </a:lnTo>
                  <a:lnTo>
                    <a:pt x="0" y="31068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6" name="Freeform 16"/>
            <p:cNvSpPr/>
            <p:nvPr/>
          </p:nvSpPr>
          <p:spPr>
            <a:xfrm>
              <a:off x="0" y="954976"/>
              <a:ext cx="1028998" cy="2151897"/>
            </a:xfrm>
            <a:custGeom>
              <a:avLst/>
              <a:gdLst/>
              <a:ahLst/>
              <a:cxnLst/>
              <a:rect l="l" t="t" r="r" b="b"/>
              <a:pathLst>
                <a:path w="1028998" h="2151897">
                  <a:moveTo>
                    <a:pt x="0" y="0"/>
                  </a:moveTo>
                  <a:lnTo>
                    <a:pt x="1028998" y="0"/>
                  </a:lnTo>
                  <a:lnTo>
                    <a:pt x="1028998" y="2151897"/>
                  </a:lnTo>
                  <a:lnTo>
                    <a:pt x="0" y="21518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grpSp>
      <p:sp>
        <p:nvSpPr>
          <p:cNvPr id="17" name="TextBox 17"/>
          <p:cNvSpPr txBox="1"/>
          <p:nvPr/>
        </p:nvSpPr>
        <p:spPr>
          <a:xfrm>
            <a:off x="812275" y="661201"/>
            <a:ext cx="1323449" cy="953135"/>
          </a:xfrm>
          <a:prstGeom prst="rect">
            <a:avLst/>
          </a:prstGeom>
        </p:spPr>
        <p:txBody>
          <a:bodyPr lIns="0" tIns="0" rIns="0" bIns="0" rtlCol="0" anchor="t">
            <a:spAutoFit/>
          </a:bodyPr>
          <a:lstStyle/>
          <a:p>
            <a:pPr marL="0" lvl="0" indent="0" algn="ctr">
              <a:lnSpc>
                <a:spcPts val="7840"/>
              </a:lnSpc>
              <a:spcBef>
                <a:spcPct val="0"/>
              </a:spcBef>
            </a:pPr>
            <a:r>
              <a:rPr lang="en-US" sz="5600" b="1" u="none" spc="560">
                <a:solidFill>
                  <a:srgbClr val="FFFFFF"/>
                </a:solidFill>
                <a:latin typeface="League Spartan"/>
                <a:ea typeface="League Spartan"/>
                <a:cs typeface="League Spartan"/>
                <a:sym typeface="League Spartan"/>
              </a:rPr>
              <a:t>02</a:t>
            </a:r>
          </a:p>
        </p:txBody>
      </p:sp>
      <p:sp>
        <p:nvSpPr>
          <p:cNvPr id="18" name="TextBox 18"/>
          <p:cNvSpPr txBox="1"/>
          <p:nvPr/>
        </p:nvSpPr>
        <p:spPr>
          <a:xfrm>
            <a:off x="2973269" y="689776"/>
            <a:ext cx="13856323" cy="622935"/>
          </a:xfrm>
          <a:prstGeom prst="rect">
            <a:avLst/>
          </a:prstGeom>
        </p:spPr>
        <p:txBody>
          <a:bodyPr lIns="0" tIns="0" rIns="0" bIns="0" rtlCol="0" anchor="t">
            <a:spAutoFit/>
          </a:bodyPr>
          <a:lstStyle/>
          <a:p>
            <a:pPr marL="0" lvl="0" indent="0" algn="l">
              <a:lnSpc>
                <a:spcPts val="5040"/>
              </a:lnSpc>
              <a:spcBef>
                <a:spcPct val="0"/>
              </a:spcBef>
            </a:pPr>
            <a:r>
              <a:rPr lang="en-US" sz="3600" b="1" spc="1080">
                <a:solidFill>
                  <a:srgbClr val="247233"/>
                </a:solidFill>
                <a:latin typeface="Noto Sans JP Bold"/>
                <a:ea typeface="Noto Sans JP Bold"/>
                <a:cs typeface="Noto Sans JP Bold"/>
                <a:sym typeface="Noto Sans JP Bold"/>
              </a:rPr>
              <a:t>目標</a:t>
            </a:r>
          </a:p>
        </p:txBody>
      </p:sp>
      <p:sp>
        <p:nvSpPr>
          <p:cNvPr id="19" name="TextBox 19"/>
          <p:cNvSpPr txBox="1"/>
          <p:nvPr/>
        </p:nvSpPr>
        <p:spPr>
          <a:xfrm>
            <a:off x="861029" y="2666104"/>
            <a:ext cx="9781992" cy="1953260"/>
          </a:xfrm>
          <a:prstGeom prst="rect">
            <a:avLst/>
          </a:prstGeom>
        </p:spPr>
        <p:txBody>
          <a:bodyPr lIns="0" tIns="0" rIns="0" bIns="0" rtlCol="0" anchor="t">
            <a:spAutoFit/>
          </a:bodyPr>
          <a:lstStyle/>
          <a:p>
            <a:pPr algn="ctr">
              <a:lnSpc>
                <a:spcPts val="7840"/>
              </a:lnSpc>
            </a:pPr>
            <a:r>
              <a:rPr lang="en-US" sz="5600" b="1" spc="1680">
                <a:solidFill>
                  <a:srgbClr val="247233"/>
                </a:solidFill>
                <a:latin typeface="Noto Sans JP Heavy"/>
                <a:ea typeface="Noto Sans JP Heavy"/>
                <a:cs typeface="Noto Sans JP Heavy"/>
                <a:sym typeface="Noto Sans JP Heavy"/>
              </a:rPr>
              <a:t>観光地とそこに住む人</a:t>
            </a:r>
          </a:p>
          <a:p>
            <a:pPr marL="0" lvl="0" indent="0" algn="ctr">
              <a:lnSpc>
                <a:spcPts val="7840"/>
              </a:lnSpc>
              <a:spcBef>
                <a:spcPct val="0"/>
              </a:spcBef>
            </a:pPr>
            <a:r>
              <a:rPr lang="en-US" sz="5600" b="1" spc="1680">
                <a:solidFill>
                  <a:srgbClr val="247233"/>
                </a:solidFill>
                <a:latin typeface="Noto Sans JP Heavy"/>
                <a:ea typeface="Noto Sans JP Heavy"/>
                <a:cs typeface="Noto Sans JP Heavy"/>
                <a:sym typeface="Noto Sans JP Heavy"/>
              </a:rPr>
              <a:t>との共存共栄</a:t>
            </a:r>
          </a:p>
        </p:txBody>
      </p:sp>
      <p:sp>
        <p:nvSpPr>
          <p:cNvPr id="20" name="TextBox 20"/>
          <p:cNvSpPr txBox="1"/>
          <p:nvPr/>
        </p:nvSpPr>
        <p:spPr>
          <a:xfrm>
            <a:off x="1698502" y="5529740"/>
            <a:ext cx="7445498" cy="2355850"/>
          </a:xfrm>
          <a:prstGeom prst="rect">
            <a:avLst/>
          </a:prstGeom>
        </p:spPr>
        <p:txBody>
          <a:bodyPr lIns="0" tIns="0" rIns="0" bIns="0" rtlCol="0" anchor="t">
            <a:spAutoFit/>
          </a:bodyPr>
          <a:lstStyle/>
          <a:p>
            <a:pPr algn="l">
              <a:lnSpc>
                <a:spcPts val="4759"/>
              </a:lnSpc>
            </a:pPr>
            <a:r>
              <a:rPr lang="en-US" sz="2799" b="1" spc="139">
                <a:solidFill>
                  <a:srgbClr val="247233"/>
                </a:solidFill>
                <a:latin typeface="Noto Sans JP Medium"/>
                <a:ea typeface="Noto Sans JP Medium"/>
                <a:cs typeface="Noto Sans JP Medium"/>
                <a:sym typeface="Noto Sans JP Medium"/>
              </a:rPr>
              <a:t>オーバーツーリズムを解消することで街の住人にとっても、移住したい人や観光したい人にとっても魅力的な街にすることで持続可能な観光業を実現。</a:t>
            </a:r>
          </a:p>
        </p:txBody>
      </p:sp>
      <p:sp>
        <p:nvSpPr>
          <p:cNvPr id="21" name="TextBox 21"/>
          <p:cNvSpPr txBox="1"/>
          <p:nvPr/>
        </p:nvSpPr>
        <p:spPr>
          <a:xfrm>
            <a:off x="11630500" y="3461759"/>
            <a:ext cx="5011702" cy="704216"/>
          </a:xfrm>
          <a:prstGeom prst="rect">
            <a:avLst/>
          </a:prstGeom>
        </p:spPr>
        <p:txBody>
          <a:bodyPr lIns="0" tIns="0" rIns="0" bIns="0" rtlCol="0" anchor="t">
            <a:spAutoFit/>
          </a:bodyPr>
          <a:lstStyle/>
          <a:p>
            <a:pPr algn="l">
              <a:lnSpc>
                <a:spcPts val="6199"/>
              </a:lnSpc>
            </a:pPr>
            <a:r>
              <a:rPr lang="en-US" sz="3099" b="1" spc="464">
                <a:solidFill>
                  <a:srgbClr val="247233"/>
                </a:solidFill>
                <a:latin typeface="Noto Sans JP Heavy"/>
                <a:ea typeface="Noto Sans JP Heavy"/>
                <a:cs typeface="Noto Sans JP Heavy"/>
                <a:sym typeface="Noto Sans JP Heavy"/>
              </a:rPr>
              <a:t>解消方法</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285750" cap="sq">
              <a:solidFill>
                <a:srgbClr val="247233"/>
              </a:solidFill>
              <a:prstDash val="solid"/>
              <a:miter/>
            </a:ln>
          </p:spPr>
          <p:txBody>
            <a:bodyPr/>
            <a:lstStyle/>
            <a:p>
              <a:endParaRPr lang="ja-JP" alt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90477" y="6861274"/>
            <a:ext cx="17727427" cy="3182910"/>
          </a:xfrm>
          <a:custGeom>
            <a:avLst/>
            <a:gdLst/>
            <a:ahLst/>
            <a:cxnLst/>
            <a:rect l="l" t="t" r="r" b="b"/>
            <a:pathLst>
              <a:path w="17727427" h="3182910">
                <a:moveTo>
                  <a:pt x="0" y="0"/>
                </a:moveTo>
                <a:lnTo>
                  <a:pt x="17727427" y="0"/>
                </a:lnTo>
                <a:lnTo>
                  <a:pt x="17727427" y="3182910"/>
                </a:lnTo>
                <a:lnTo>
                  <a:pt x="0" y="3182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6" name="TextBox 6"/>
          <p:cNvSpPr txBox="1"/>
          <p:nvPr/>
        </p:nvSpPr>
        <p:spPr>
          <a:xfrm>
            <a:off x="12480786" y="200025"/>
            <a:ext cx="3937987" cy="2844800"/>
          </a:xfrm>
          <a:prstGeom prst="rect">
            <a:avLst/>
          </a:prstGeom>
        </p:spPr>
        <p:txBody>
          <a:bodyPr lIns="0" tIns="0" rIns="0" bIns="0" rtlCol="0" anchor="t">
            <a:spAutoFit/>
          </a:bodyPr>
          <a:lstStyle/>
          <a:p>
            <a:pPr marL="0" lvl="0" indent="0" algn="r">
              <a:lnSpc>
                <a:spcPts val="22000"/>
              </a:lnSpc>
              <a:spcBef>
                <a:spcPct val="0"/>
              </a:spcBef>
            </a:pPr>
            <a:r>
              <a:rPr lang="en-US" sz="20000" b="1" u="none" spc="1000">
                <a:solidFill>
                  <a:srgbClr val="247233"/>
                </a:solidFill>
                <a:latin typeface="League Spartan"/>
                <a:ea typeface="League Spartan"/>
                <a:cs typeface="League Spartan"/>
                <a:sym typeface="League Spartan"/>
              </a:rPr>
              <a:t>03</a:t>
            </a:r>
          </a:p>
        </p:txBody>
      </p:sp>
      <p:sp>
        <p:nvSpPr>
          <p:cNvPr id="7" name="Freeform 7"/>
          <p:cNvSpPr/>
          <p:nvPr/>
        </p:nvSpPr>
        <p:spPr>
          <a:xfrm>
            <a:off x="1028700" y="3608608"/>
            <a:ext cx="3881415" cy="6869761"/>
          </a:xfrm>
          <a:custGeom>
            <a:avLst/>
            <a:gdLst/>
            <a:ahLst/>
            <a:cxnLst/>
            <a:rect l="l" t="t" r="r" b="b"/>
            <a:pathLst>
              <a:path w="3881415" h="6869761">
                <a:moveTo>
                  <a:pt x="0" y="0"/>
                </a:moveTo>
                <a:lnTo>
                  <a:pt x="3881415" y="0"/>
                </a:lnTo>
                <a:lnTo>
                  <a:pt x="3881415" y="6869760"/>
                </a:lnTo>
                <a:lnTo>
                  <a:pt x="0" y="6869760"/>
                </a:lnTo>
                <a:lnTo>
                  <a:pt x="0" y="0"/>
                </a:lnTo>
                <a:close/>
              </a:path>
            </a:pathLst>
          </a:custGeom>
          <a:blipFill>
            <a:blip r:embed="rId4"/>
            <a:stretch>
              <a:fillRect/>
            </a:stretch>
          </a:blipFill>
        </p:spPr>
        <p:txBody>
          <a:bodyPr/>
          <a:lstStyle/>
          <a:p>
            <a:endParaRPr lang="ja-JP" altLang="en-US"/>
          </a:p>
        </p:txBody>
      </p:sp>
      <p:sp>
        <p:nvSpPr>
          <p:cNvPr id="8" name="TextBox 8"/>
          <p:cNvSpPr txBox="1"/>
          <p:nvPr/>
        </p:nvSpPr>
        <p:spPr>
          <a:xfrm>
            <a:off x="4297040" y="4118610"/>
            <a:ext cx="11271964" cy="1024890"/>
          </a:xfrm>
          <a:prstGeom prst="rect">
            <a:avLst/>
          </a:prstGeom>
        </p:spPr>
        <p:txBody>
          <a:bodyPr lIns="0" tIns="0" rIns="0" bIns="0" rtlCol="0" anchor="t">
            <a:spAutoFit/>
          </a:bodyPr>
          <a:lstStyle/>
          <a:p>
            <a:pPr marL="0" lvl="0" indent="0" algn="ctr">
              <a:lnSpc>
                <a:spcPts val="8400"/>
              </a:lnSpc>
              <a:spcBef>
                <a:spcPct val="0"/>
              </a:spcBef>
            </a:pPr>
            <a:r>
              <a:rPr lang="en-US" sz="5600" b="1" spc="1680">
                <a:solidFill>
                  <a:srgbClr val="247233"/>
                </a:solidFill>
                <a:latin typeface="Noto Sans JP Bold"/>
                <a:ea typeface="Noto Sans JP Bold"/>
                <a:cs typeface="Noto Sans JP Bold"/>
                <a:sym typeface="Noto Sans JP Bold"/>
              </a:rPr>
              <a:t>旅行をより質の高いものに</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285750" cap="sq">
              <a:solidFill>
                <a:srgbClr val="247233"/>
              </a:solidFill>
              <a:prstDash val="solid"/>
              <a:miter/>
            </a:ln>
          </p:spPr>
          <p:txBody>
            <a:bodyPr/>
            <a:lstStyle/>
            <a:p>
              <a:endParaRPr lang="ja-JP" alt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0" y="1680555"/>
            <a:ext cx="18288000" cy="0"/>
          </a:xfrm>
          <a:prstGeom prst="line">
            <a:avLst/>
          </a:prstGeom>
          <a:ln w="38100" cap="flat">
            <a:solidFill>
              <a:srgbClr val="247233"/>
            </a:solidFill>
            <a:prstDash val="sysDot"/>
            <a:headEnd type="none" w="sm" len="sm"/>
            <a:tailEnd type="none" w="sm" len="sm"/>
          </a:ln>
        </p:spPr>
        <p:txBody>
          <a:bodyPr/>
          <a:lstStyle/>
          <a:p>
            <a:endParaRPr lang="ja-JP" altLang="en-US"/>
          </a:p>
        </p:txBody>
      </p:sp>
      <p:grpSp>
        <p:nvGrpSpPr>
          <p:cNvPr id="6" name="Group 6"/>
          <p:cNvGrpSpPr/>
          <p:nvPr/>
        </p:nvGrpSpPr>
        <p:grpSpPr>
          <a:xfrm>
            <a:off x="670554" y="0"/>
            <a:ext cx="1606891" cy="2232277"/>
            <a:chOff x="0" y="0"/>
            <a:chExt cx="736600" cy="1023277"/>
          </a:xfrm>
        </p:grpSpPr>
        <p:sp>
          <p:nvSpPr>
            <p:cNvPr id="7" name="Freeform 7"/>
            <p:cNvSpPr/>
            <p:nvPr/>
          </p:nvSpPr>
          <p:spPr>
            <a:xfrm>
              <a:off x="0" y="0"/>
              <a:ext cx="736600" cy="1023277"/>
            </a:xfrm>
            <a:custGeom>
              <a:avLst/>
              <a:gdLst/>
              <a:ahLst/>
              <a:cxnLst/>
              <a:rect l="l" t="t" r="r" b="b"/>
              <a:pathLst>
                <a:path w="736600" h="1023277">
                  <a:moveTo>
                    <a:pt x="736600" y="0"/>
                  </a:moveTo>
                  <a:lnTo>
                    <a:pt x="736600" y="1023277"/>
                  </a:lnTo>
                  <a:lnTo>
                    <a:pt x="368300" y="896277"/>
                  </a:lnTo>
                  <a:lnTo>
                    <a:pt x="0" y="1023277"/>
                  </a:lnTo>
                  <a:lnTo>
                    <a:pt x="0" y="0"/>
                  </a:lnTo>
                  <a:lnTo>
                    <a:pt x="736600" y="0"/>
                  </a:lnTo>
                  <a:close/>
                </a:path>
              </a:pathLst>
            </a:custGeom>
            <a:solidFill>
              <a:srgbClr val="247233"/>
            </a:solidFill>
          </p:spPr>
          <p:txBody>
            <a:bodyPr/>
            <a:lstStyle/>
            <a:p>
              <a:endParaRPr lang="ja-JP" altLang="en-US"/>
            </a:p>
          </p:txBody>
        </p:sp>
        <p:sp>
          <p:nvSpPr>
            <p:cNvPr id="8" name="TextBox 8"/>
            <p:cNvSpPr txBox="1"/>
            <p:nvPr/>
          </p:nvSpPr>
          <p:spPr>
            <a:xfrm>
              <a:off x="0" y="-47625"/>
              <a:ext cx="736600" cy="943902"/>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1228177" y="2657960"/>
            <a:ext cx="6031123" cy="5518477"/>
          </a:xfrm>
          <a:custGeom>
            <a:avLst/>
            <a:gdLst/>
            <a:ahLst/>
            <a:cxnLst/>
            <a:rect l="l" t="t" r="r" b="b"/>
            <a:pathLst>
              <a:path w="6031123" h="5518477">
                <a:moveTo>
                  <a:pt x="0" y="0"/>
                </a:moveTo>
                <a:lnTo>
                  <a:pt x="6031123" y="0"/>
                </a:lnTo>
                <a:lnTo>
                  <a:pt x="6031123" y="5518478"/>
                </a:lnTo>
                <a:lnTo>
                  <a:pt x="0" y="5518478"/>
                </a:lnTo>
                <a:lnTo>
                  <a:pt x="0" y="0"/>
                </a:lnTo>
                <a:close/>
              </a:path>
            </a:pathLst>
          </a:custGeom>
          <a:blipFill>
            <a:blip r:embed="rId2"/>
            <a:stretch>
              <a:fillRect/>
            </a:stretch>
          </a:blipFill>
        </p:spPr>
        <p:txBody>
          <a:bodyPr/>
          <a:lstStyle/>
          <a:p>
            <a:endParaRPr lang="ja-JP" altLang="en-US"/>
          </a:p>
        </p:txBody>
      </p:sp>
      <p:sp>
        <p:nvSpPr>
          <p:cNvPr id="10" name="TextBox 10"/>
          <p:cNvSpPr txBox="1"/>
          <p:nvPr/>
        </p:nvSpPr>
        <p:spPr>
          <a:xfrm>
            <a:off x="812275" y="661201"/>
            <a:ext cx="1323449" cy="953135"/>
          </a:xfrm>
          <a:prstGeom prst="rect">
            <a:avLst/>
          </a:prstGeom>
        </p:spPr>
        <p:txBody>
          <a:bodyPr lIns="0" tIns="0" rIns="0" bIns="0" rtlCol="0" anchor="t">
            <a:spAutoFit/>
          </a:bodyPr>
          <a:lstStyle/>
          <a:p>
            <a:pPr marL="0" lvl="0" indent="0" algn="ctr">
              <a:lnSpc>
                <a:spcPts val="7840"/>
              </a:lnSpc>
              <a:spcBef>
                <a:spcPct val="0"/>
              </a:spcBef>
            </a:pPr>
            <a:r>
              <a:rPr lang="en-US" sz="5600" b="1" u="none" spc="560">
                <a:solidFill>
                  <a:srgbClr val="FFFFFF"/>
                </a:solidFill>
                <a:latin typeface="League Spartan"/>
                <a:ea typeface="League Spartan"/>
                <a:cs typeface="League Spartan"/>
                <a:sym typeface="League Spartan"/>
              </a:rPr>
              <a:t>03</a:t>
            </a:r>
          </a:p>
        </p:txBody>
      </p:sp>
      <p:sp>
        <p:nvSpPr>
          <p:cNvPr id="11" name="TextBox 11"/>
          <p:cNvSpPr txBox="1"/>
          <p:nvPr/>
        </p:nvSpPr>
        <p:spPr>
          <a:xfrm>
            <a:off x="2973269" y="689776"/>
            <a:ext cx="13856323" cy="622935"/>
          </a:xfrm>
          <a:prstGeom prst="rect">
            <a:avLst/>
          </a:prstGeom>
        </p:spPr>
        <p:txBody>
          <a:bodyPr lIns="0" tIns="0" rIns="0" bIns="0" rtlCol="0" anchor="t">
            <a:spAutoFit/>
          </a:bodyPr>
          <a:lstStyle/>
          <a:p>
            <a:pPr marL="0" lvl="0" indent="0" algn="l">
              <a:lnSpc>
                <a:spcPts val="5040"/>
              </a:lnSpc>
              <a:spcBef>
                <a:spcPct val="0"/>
              </a:spcBef>
            </a:pPr>
            <a:r>
              <a:rPr lang="en-US" sz="3600" b="1" spc="1080">
                <a:solidFill>
                  <a:srgbClr val="247233"/>
                </a:solidFill>
                <a:latin typeface="Noto Sans JP Heavy"/>
                <a:ea typeface="Noto Sans JP Heavy"/>
                <a:cs typeface="Noto Sans JP Heavy"/>
                <a:sym typeface="Noto Sans JP Heavy"/>
              </a:rPr>
              <a:t>サービスの概要</a:t>
            </a:r>
          </a:p>
        </p:txBody>
      </p:sp>
      <p:sp>
        <p:nvSpPr>
          <p:cNvPr id="12" name="TextBox 12"/>
          <p:cNvSpPr txBox="1"/>
          <p:nvPr/>
        </p:nvSpPr>
        <p:spPr>
          <a:xfrm>
            <a:off x="1305658" y="4830254"/>
            <a:ext cx="9531172" cy="3411945"/>
          </a:xfrm>
          <a:prstGeom prst="rect">
            <a:avLst/>
          </a:prstGeom>
        </p:spPr>
        <p:txBody>
          <a:bodyPr lIns="0" tIns="0" rIns="0" bIns="0" rtlCol="0" anchor="t">
            <a:spAutoFit/>
          </a:bodyPr>
          <a:lstStyle/>
          <a:p>
            <a:pPr algn="just">
              <a:lnSpc>
                <a:spcPts val="7715"/>
              </a:lnSpc>
            </a:pPr>
            <a:r>
              <a:rPr lang="en-US" sz="3727">
                <a:solidFill>
                  <a:srgbClr val="0E7658"/>
                </a:solidFill>
                <a:latin typeface="Noto Sans JP"/>
                <a:ea typeface="Noto Sans JP"/>
                <a:cs typeface="Noto Sans JP"/>
                <a:sym typeface="Noto Sans JP"/>
              </a:rPr>
              <a:t>・アジア圏の旅行者向けのプラン</a:t>
            </a:r>
          </a:p>
          <a:p>
            <a:pPr algn="just">
              <a:lnSpc>
                <a:spcPts val="7715"/>
              </a:lnSpc>
            </a:pPr>
            <a:r>
              <a:rPr lang="en-US" sz="3727">
                <a:solidFill>
                  <a:srgbClr val="0E7658"/>
                </a:solidFill>
                <a:latin typeface="Noto Sans JP"/>
                <a:ea typeface="Noto Sans JP"/>
                <a:cs typeface="Noto Sans JP"/>
                <a:sym typeface="Noto Sans JP"/>
              </a:rPr>
              <a:t>・簡単なアンケートをもとにランダムで出力</a:t>
            </a:r>
          </a:p>
          <a:p>
            <a:pPr algn="just">
              <a:lnSpc>
                <a:spcPts val="7715"/>
              </a:lnSpc>
            </a:pPr>
            <a:r>
              <a:rPr lang="en-US" sz="3727">
                <a:solidFill>
                  <a:srgbClr val="0E7658"/>
                </a:solidFill>
                <a:latin typeface="Noto Sans JP"/>
                <a:ea typeface="Noto Sans JP"/>
                <a:cs typeface="Noto Sans JP"/>
                <a:sym typeface="Noto Sans JP"/>
              </a:rPr>
              <a:t>・過疎化してる地域や場所でつくったプラン</a:t>
            </a:r>
          </a:p>
          <a:p>
            <a:pPr algn="ctr">
              <a:lnSpc>
                <a:spcPts val="3330"/>
              </a:lnSpc>
              <a:spcBef>
                <a:spcPct val="0"/>
              </a:spcBef>
            </a:pPr>
            <a:endParaRPr lang="en-US" sz="3727">
              <a:solidFill>
                <a:srgbClr val="0E7658"/>
              </a:solidFill>
              <a:latin typeface="Noto Sans JP"/>
              <a:ea typeface="Noto Sans JP"/>
              <a:cs typeface="Noto Sans JP"/>
              <a:sym typeface="Noto Sans JP"/>
            </a:endParaRPr>
          </a:p>
        </p:txBody>
      </p:sp>
      <p:sp>
        <p:nvSpPr>
          <p:cNvPr id="13" name="TextBox 13"/>
          <p:cNvSpPr txBox="1"/>
          <p:nvPr/>
        </p:nvSpPr>
        <p:spPr>
          <a:xfrm>
            <a:off x="0" y="3184237"/>
            <a:ext cx="10085088" cy="903607"/>
          </a:xfrm>
          <a:prstGeom prst="rect">
            <a:avLst/>
          </a:prstGeom>
        </p:spPr>
        <p:txBody>
          <a:bodyPr lIns="0" tIns="0" rIns="0" bIns="0" rtlCol="0" anchor="t">
            <a:spAutoFit/>
          </a:bodyPr>
          <a:lstStyle/>
          <a:p>
            <a:pPr algn="ctr">
              <a:lnSpc>
                <a:spcPts val="7419"/>
              </a:lnSpc>
              <a:spcBef>
                <a:spcPct val="0"/>
              </a:spcBef>
            </a:pPr>
            <a:r>
              <a:rPr lang="en-US" sz="5299" b="1">
                <a:solidFill>
                  <a:srgbClr val="0E7658"/>
                </a:solidFill>
                <a:latin typeface="Noto Sans JP Bold"/>
                <a:ea typeface="Noto Sans JP Bold"/>
                <a:cs typeface="Noto Sans JP Bold"/>
                <a:sym typeface="Noto Sans JP Bold"/>
              </a:rPr>
              <a:t>ツアー旅行の新しい形</a:t>
            </a:r>
          </a:p>
        </p:txBody>
      </p:sp>
      <p:sp>
        <p:nvSpPr>
          <p:cNvPr id="14" name="TextBox 14"/>
          <p:cNvSpPr txBox="1"/>
          <p:nvPr/>
        </p:nvSpPr>
        <p:spPr>
          <a:xfrm>
            <a:off x="12193185" y="8500288"/>
            <a:ext cx="4101108" cy="332740"/>
          </a:xfrm>
          <a:prstGeom prst="rect">
            <a:avLst/>
          </a:prstGeom>
        </p:spPr>
        <p:txBody>
          <a:bodyPr lIns="0" tIns="0" rIns="0" bIns="0" rtlCol="0" anchor="t">
            <a:spAutoFit/>
          </a:bodyPr>
          <a:lstStyle/>
          <a:p>
            <a:pPr algn="ctr">
              <a:lnSpc>
                <a:spcPts val="2659"/>
              </a:lnSpc>
              <a:spcBef>
                <a:spcPct val="0"/>
              </a:spcBef>
            </a:pPr>
            <a:r>
              <a:rPr lang="en-US" sz="1899">
                <a:solidFill>
                  <a:srgbClr val="0E7658"/>
                </a:solidFill>
                <a:latin typeface="M Plus Rounded Black"/>
                <a:ea typeface="M Plus Rounded Black"/>
                <a:cs typeface="M Plus Rounded Black"/>
                <a:sym typeface="M Plus Rounded Black"/>
              </a:rPr>
              <a:t>出典：グッドトリップ　エクスプレス</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0"/>
              </a:srgbClr>
            </a:solidFill>
            <a:ln w="285750" cap="sq">
              <a:solidFill>
                <a:srgbClr val="247233"/>
              </a:solidFill>
              <a:prstDash val="solid"/>
              <a:miter/>
            </a:ln>
          </p:spPr>
          <p:txBody>
            <a:bodyPr/>
            <a:lstStyle/>
            <a:p>
              <a:endParaRPr lang="ja-JP" altLang="en-US"/>
            </a:p>
          </p:txBody>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a:p>
              <a:pPr algn="ctr">
                <a:lnSpc>
                  <a:spcPts val="2659"/>
                </a:lnSpc>
                <a:spcBef>
                  <a:spcPct val="0"/>
                </a:spcBef>
              </a:pPr>
              <a:endParaRPr/>
            </a:p>
          </p:txBody>
        </p:sp>
      </p:grpSp>
      <p:sp>
        <p:nvSpPr>
          <p:cNvPr id="5" name="AutoShape 5"/>
          <p:cNvSpPr/>
          <p:nvPr/>
        </p:nvSpPr>
        <p:spPr>
          <a:xfrm>
            <a:off x="0" y="1680555"/>
            <a:ext cx="18288000" cy="0"/>
          </a:xfrm>
          <a:prstGeom prst="line">
            <a:avLst/>
          </a:prstGeom>
          <a:ln w="38100" cap="flat">
            <a:solidFill>
              <a:srgbClr val="247233"/>
            </a:solidFill>
            <a:prstDash val="sysDot"/>
            <a:headEnd type="none" w="sm" len="sm"/>
            <a:tailEnd type="none" w="sm" len="sm"/>
          </a:ln>
        </p:spPr>
        <p:txBody>
          <a:bodyPr/>
          <a:lstStyle/>
          <a:p>
            <a:endParaRPr lang="ja-JP" altLang="en-US"/>
          </a:p>
        </p:txBody>
      </p:sp>
      <p:sp>
        <p:nvSpPr>
          <p:cNvPr id="6" name="Freeform 6"/>
          <p:cNvSpPr/>
          <p:nvPr/>
        </p:nvSpPr>
        <p:spPr>
          <a:xfrm>
            <a:off x="16007532" y="5402274"/>
            <a:ext cx="1567745" cy="4625325"/>
          </a:xfrm>
          <a:custGeom>
            <a:avLst/>
            <a:gdLst/>
            <a:ahLst/>
            <a:cxnLst/>
            <a:rect l="l" t="t" r="r" b="b"/>
            <a:pathLst>
              <a:path w="1567745" h="4625325">
                <a:moveTo>
                  <a:pt x="0" y="0"/>
                </a:moveTo>
                <a:lnTo>
                  <a:pt x="1567745" y="0"/>
                </a:lnTo>
                <a:lnTo>
                  <a:pt x="1567745" y="4625325"/>
                </a:lnTo>
                <a:lnTo>
                  <a:pt x="0" y="46253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7" name="Freeform 7"/>
          <p:cNvSpPr/>
          <p:nvPr/>
        </p:nvSpPr>
        <p:spPr>
          <a:xfrm>
            <a:off x="1981141" y="7455456"/>
            <a:ext cx="14325718" cy="2572143"/>
          </a:xfrm>
          <a:custGeom>
            <a:avLst/>
            <a:gdLst/>
            <a:ahLst/>
            <a:cxnLst/>
            <a:rect l="l" t="t" r="r" b="b"/>
            <a:pathLst>
              <a:path w="14325718" h="2572143">
                <a:moveTo>
                  <a:pt x="0" y="0"/>
                </a:moveTo>
                <a:lnTo>
                  <a:pt x="14325718" y="0"/>
                </a:lnTo>
                <a:lnTo>
                  <a:pt x="14325718" y="2572143"/>
                </a:lnTo>
                <a:lnTo>
                  <a:pt x="0" y="25721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8" name="Freeform 8"/>
          <p:cNvSpPr/>
          <p:nvPr/>
        </p:nvSpPr>
        <p:spPr>
          <a:xfrm flipH="1">
            <a:off x="1028700" y="5597140"/>
            <a:ext cx="2174953" cy="4430460"/>
          </a:xfrm>
          <a:custGeom>
            <a:avLst/>
            <a:gdLst/>
            <a:ahLst/>
            <a:cxnLst/>
            <a:rect l="l" t="t" r="r" b="b"/>
            <a:pathLst>
              <a:path w="2174953" h="4430460">
                <a:moveTo>
                  <a:pt x="2174953" y="0"/>
                </a:moveTo>
                <a:lnTo>
                  <a:pt x="0" y="0"/>
                </a:lnTo>
                <a:lnTo>
                  <a:pt x="0" y="4430459"/>
                </a:lnTo>
                <a:lnTo>
                  <a:pt x="2174953" y="4430459"/>
                </a:lnTo>
                <a:lnTo>
                  <a:pt x="217495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grpSp>
        <p:nvGrpSpPr>
          <p:cNvPr id="9" name="Group 9"/>
          <p:cNvGrpSpPr/>
          <p:nvPr/>
        </p:nvGrpSpPr>
        <p:grpSpPr>
          <a:xfrm>
            <a:off x="769090" y="-87438"/>
            <a:ext cx="1606891" cy="2232277"/>
            <a:chOff x="0" y="0"/>
            <a:chExt cx="736600" cy="1023277"/>
          </a:xfrm>
        </p:grpSpPr>
        <p:sp>
          <p:nvSpPr>
            <p:cNvPr id="10" name="Freeform 10"/>
            <p:cNvSpPr/>
            <p:nvPr/>
          </p:nvSpPr>
          <p:spPr>
            <a:xfrm>
              <a:off x="0" y="0"/>
              <a:ext cx="736600" cy="1023277"/>
            </a:xfrm>
            <a:custGeom>
              <a:avLst/>
              <a:gdLst/>
              <a:ahLst/>
              <a:cxnLst/>
              <a:rect l="l" t="t" r="r" b="b"/>
              <a:pathLst>
                <a:path w="736600" h="1023277">
                  <a:moveTo>
                    <a:pt x="736600" y="0"/>
                  </a:moveTo>
                  <a:lnTo>
                    <a:pt x="736600" y="1023277"/>
                  </a:lnTo>
                  <a:lnTo>
                    <a:pt x="368300" y="896277"/>
                  </a:lnTo>
                  <a:lnTo>
                    <a:pt x="0" y="1023277"/>
                  </a:lnTo>
                  <a:lnTo>
                    <a:pt x="0" y="0"/>
                  </a:lnTo>
                  <a:lnTo>
                    <a:pt x="736600" y="0"/>
                  </a:lnTo>
                  <a:close/>
                </a:path>
              </a:pathLst>
            </a:custGeom>
            <a:solidFill>
              <a:srgbClr val="247233"/>
            </a:solidFill>
          </p:spPr>
          <p:txBody>
            <a:bodyPr/>
            <a:lstStyle/>
            <a:p>
              <a:endParaRPr lang="ja-JP" altLang="en-US"/>
            </a:p>
          </p:txBody>
        </p:sp>
        <p:sp>
          <p:nvSpPr>
            <p:cNvPr id="11" name="TextBox 11"/>
            <p:cNvSpPr txBox="1"/>
            <p:nvPr/>
          </p:nvSpPr>
          <p:spPr>
            <a:xfrm>
              <a:off x="0" y="-47625"/>
              <a:ext cx="736600" cy="943902"/>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4325895" y="5780028"/>
            <a:ext cx="10350139" cy="3350858"/>
          </a:xfrm>
          <a:custGeom>
            <a:avLst/>
            <a:gdLst/>
            <a:ahLst/>
            <a:cxnLst/>
            <a:rect l="l" t="t" r="r" b="b"/>
            <a:pathLst>
              <a:path w="10350139" h="3350858">
                <a:moveTo>
                  <a:pt x="0" y="0"/>
                </a:moveTo>
                <a:lnTo>
                  <a:pt x="10350139" y="0"/>
                </a:lnTo>
                <a:lnTo>
                  <a:pt x="10350139" y="3350857"/>
                </a:lnTo>
                <a:lnTo>
                  <a:pt x="0" y="3350857"/>
                </a:lnTo>
                <a:lnTo>
                  <a:pt x="0" y="0"/>
                </a:lnTo>
                <a:close/>
              </a:path>
            </a:pathLst>
          </a:custGeom>
          <a:blipFill>
            <a:blip r:embed="rId8"/>
            <a:stretch>
              <a:fillRect/>
            </a:stretch>
          </a:blipFill>
        </p:spPr>
        <p:txBody>
          <a:bodyPr/>
          <a:lstStyle/>
          <a:p>
            <a:endParaRPr lang="ja-JP" altLang="en-US"/>
          </a:p>
        </p:txBody>
      </p:sp>
      <p:sp>
        <p:nvSpPr>
          <p:cNvPr id="13" name="TextBox 13"/>
          <p:cNvSpPr txBox="1"/>
          <p:nvPr/>
        </p:nvSpPr>
        <p:spPr>
          <a:xfrm>
            <a:off x="3128390" y="679133"/>
            <a:ext cx="13856323" cy="622935"/>
          </a:xfrm>
          <a:prstGeom prst="rect">
            <a:avLst/>
          </a:prstGeom>
        </p:spPr>
        <p:txBody>
          <a:bodyPr lIns="0" tIns="0" rIns="0" bIns="0" rtlCol="0" anchor="t">
            <a:spAutoFit/>
          </a:bodyPr>
          <a:lstStyle/>
          <a:p>
            <a:pPr algn="l">
              <a:lnSpc>
                <a:spcPts val="5040"/>
              </a:lnSpc>
            </a:pPr>
            <a:r>
              <a:rPr lang="en-US" sz="3600" b="1" spc="1080">
                <a:solidFill>
                  <a:srgbClr val="247233"/>
                </a:solidFill>
                <a:latin typeface="Noto Sans JP Heavy"/>
                <a:ea typeface="Noto Sans JP Heavy"/>
                <a:cs typeface="Noto Sans JP Heavy"/>
                <a:sym typeface="Noto Sans JP Heavy"/>
              </a:rPr>
              <a:t>このサービスだけの特徴</a:t>
            </a:r>
          </a:p>
        </p:txBody>
      </p:sp>
      <p:sp>
        <p:nvSpPr>
          <p:cNvPr id="14" name="TextBox 14"/>
          <p:cNvSpPr txBox="1"/>
          <p:nvPr/>
        </p:nvSpPr>
        <p:spPr>
          <a:xfrm>
            <a:off x="1086413" y="660083"/>
            <a:ext cx="972245" cy="927103"/>
          </a:xfrm>
          <a:prstGeom prst="rect">
            <a:avLst/>
          </a:prstGeom>
        </p:spPr>
        <p:txBody>
          <a:bodyPr lIns="0" tIns="0" rIns="0" bIns="0" rtlCol="0" anchor="t">
            <a:spAutoFit/>
          </a:bodyPr>
          <a:lstStyle/>
          <a:p>
            <a:pPr algn="ctr">
              <a:lnSpc>
                <a:spcPts val="7699"/>
              </a:lnSpc>
              <a:spcBef>
                <a:spcPct val="0"/>
              </a:spcBef>
            </a:pPr>
            <a:r>
              <a:rPr lang="en-US" sz="5499">
                <a:solidFill>
                  <a:srgbClr val="FFFFFF"/>
                </a:solidFill>
                <a:latin typeface="League Spartan"/>
                <a:ea typeface="League Spartan"/>
                <a:cs typeface="League Spartan"/>
                <a:sym typeface="League Spartan"/>
              </a:rPr>
              <a:t>03</a:t>
            </a:r>
          </a:p>
        </p:txBody>
      </p:sp>
      <p:sp>
        <p:nvSpPr>
          <p:cNvPr id="15" name="TextBox 15"/>
          <p:cNvSpPr txBox="1"/>
          <p:nvPr/>
        </p:nvSpPr>
        <p:spPr>
          <a:xfrm>
            <a:off x="5158419" y="3893695"/>
            <a:ext cx="8685091" cy="1320047"/>
          </a:xfrm>
          <a:prstGeom prst="rect">
            <a:avLst/>
          </a:prstGeom>
        </p:spPr>
        <p:txBody>
          <a:bodyPr lIns="0" tIns="0" rIns="0" bIns="0" rtlCol="0" anchor="t">
            <a:spAutoFit/>
          </a:bodyPr>
          <a:lstStyle/>
          <a:p>
            <a:pPr algn="ctr">
              <a:lnSpc>
                <a:spcPts val="5319"/>
              </a:lnSpc>
            </a:pPr>
            <a:r>
              <a:rPr lang="en-US" sz="3799">
                <a:solidFill>
                  <a:srgbClr val="0E7658"/>
                </a:solidFill>
                <a:latin typeface="Noto Sans JP"/>
                <a:ea typeface="Noto Sans JP"/>
                <a:cs typeface="Noto Sans JP"/>
                <a:sym typeface="Noto Sans JP"/>
              </a:rPr>
              <a:t>地元の宿泊施設や飲食店と提携して</a:t>
            </a:r>
          </a:p>
          <a:p>
            <a:pPr algn="ctr">
              <a:lnSpc>
                <a:spcPts val="5319"/>
              </a:lnSpc>
              <a:spcBef>
                <a:spcPct val="0"/>
              </a:spcBef>
            </a:pPr>
            <a:r>
              <a:rPr lang="en-US" sz="3799">
                <a:solidFill>
                  <a:srgbClr val="0E7658"/>
                </a:solidFill>
                <a:latin typeface="Noto Sans JP"/>
                <a:ea typeface="Noto Sans JP"/>
                <a:cs typeface="Noto Sans JP"/>
                <a:sym typeface="Noto Sans JP"/>
              </a:rPr>
              <a:t>チケットを見せたら施設の利用が可能に</a:t>
            </a:r>
          </a:p>
        </p:txBody>
      </p:sp>
      <p:sp>
        <p:nvSpPr>
          <p:cNvPr id="16" name="TextBox 16"/>
          <p:cNvSpPr txBox="1"/>
          <p:nvPr/>
        </p:nvSpPr>
        <p:spPr>
          <a:xfrm>
            <a:off x="5933803" y="2589887"/>
            <a:ext cx="6420394" cy="962662"/>
          </a:xfrm>
          <a:prstGeom prst="rect">
            <a:avLst/>
          </a:prstGeom>
        </p:spPr>
        <p:txBody>
          <a:bodyPr lIns="0" tIns="0" rIns="0" bIns="0" rtlCol="0" anchor="t">
            <a:spAutoFit/>
          </a:bodyPr>
          <a:lstStyle/>
          <a:p>
            <a:pPr algn="ctr">
              <a:lnSpc>
                <a:spcPts val="7839"/>
              </a:lnSpc>
              <a:spcBef>
                <a:spcPct val="0"/>
              </a:spcBef>
            </a:pPr>
            <a:r>
              <a:rPr lang="en-US" sz="5599" b="1">
                <a:solidFill>
                  <a:srgbClr val="0E7658"/>
                </a:solidFill>
                <a:latin typeface="Noto Sans JP Bold"/>
                <a:ea typeface="Noto Sans JP Bold"/>
                <a:cs typeface="Noto Sans JP Bold"/>
                <a:sym typeface="Noto Sans JP Bold"/>
              </a:rPr>
              <a:t>お金を出さない旅行</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13094</TotalTime>
  <Words>203</Words>
  <Application>Microsoft Office PowerPoint</Application>
  <PresentationFormat>ユーザー設定</PresentationFormat>
  <Paragraphs>133</Paragraphs>
  <Slides>20</Slides>
  <Notes>3</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20</vt:i4>
      </vt:variant>
    </vt:vector>
  </HeadingPairs>
  <TitlesOfParts>
    <vt:vector size="29" baseType="lpstr">
      <vt:lpstr>Noto Sans JP Bold</vt:lpstr>
      <vt:lpstr>Noto Sans JP Medium</vt:lpstr>
      <vt:lpstr>Arial</vt:lpstr>
      <vt:lpstr>Calibri</vt:lpstr>
      <vt:lpstr>League Spartan</vt:lpstr>
      <vt:lpstr>Noto Sans JP</vt:lpstr>
      <vt:lpstr>M Plus Rounded Black</vt:lpstr>
      <vt:lpstr>Noto Sans JP Heavy</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緑と白　自然　セミナー　プレゼンテーション</dc:title>
  <cp:lastModifiedBy>202301955</cp:lastModifiedBy>
  <cp:revision>2</cp:revision>
  <dcterms:created xsi:type="dcterms:W3CDTF">2006-08-16T00:00:00Z</dcterms:created>
  <dcterms:modified xsi:type="dcterms:W3CDTF">2025-01-29T06:14:54Z</dcterms:modified>
  <dc:identifier>DAGWJZ1pnWE</dc:identifier>
</cp:coreProperties>
</file>